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42" r:id="rId2"/>
    <p:sldId id="485" r:id="rId3"/>
    <p:sldId id="486" r:id="rId4"/>
    <p:sldId id="487" r:id="rId5"/>
    <p:sldId id="488" r:id="rId6"/>
    <p:sldId id="429" r:id="rId7"/>
    <p:sldId id="426" r:id="rId8"/>
    <p:sldId id="427" r:id="rId9"/>
    <p:sldId id="434" r:id="rId10"/>
    <p:sldId id="431" r:id="rId11"/>
    <p:sldId id="435" r:id="rId12"/>
    <p:sldId id="493" r:id="rId13"/>
    <p:sldId id="423" r:id="rId14"/>
    <p:sldId id="372" r:id="rId15"/>
    <p:sldId id="509" r:id="rId16"/>
    <p:sldId id="374" r:id="rId17"/>
    <p:sldId id="511" r:id="rId18"/>
    <p:sldId id="375" r:id="rId19"/>
    <p:sldId id="510" r:id="rId20"/>
    <p:sldId id="503" r:id="rId21"/>
    <p:sldId id="379" r:id="rId22"/>
  </p:sldIdLst>
  <p:sldSz cx="9144000" cy="6858000" type="screen4x3"/>
  <p:notesSz cx="6735763" cy="98663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FAC1B7AD-F735-4535-962E-4FA941A67648}">
          <p14:sldIdLst>
            <p14:sldId id="442"/>
            <p14:sldId id="485"/>
            <p14:sldId id="486"/>
            <p14:sldId id="487"/>
            <p14:sldId id="488"/>
            <p14:sldId id="429"/>
            <p14:sldId id="426"/>
            <p14:sldId id="427"/>
            <p14:sldId id="434"/>
            <p14:sldId id="431"/>
            <p14:sldId id="435"/>
            <p14:sldId id="493"/>
            <p14:sldId id="423"/>
            <p14:sldId id="372"/>
            <p14:sldId id="509"/>
            <p14:sldId id="374"/>
            <p14:sldId id="511"/>
            <p14:sldId id="375"/>
            <p14:sldId id="510"/>
            <p14:sldId id="503"/>
            <p14:sldId id="3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74" autoAdjust="0"/>
    <p:restoredTop sz="94660"/>
  </p:normalViewPr>
  <p:slideViewPr>
    <p:cSldViewPr>
      <p:cViewPr>
        <p:scale>
          <a:sx n="76" d="100"/>
          <a:sy n="76" d="100"/>
        </p:scale>
        <p:origin x="-1530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A1EEA7-1D83-4BD3-9AB0-667CA59973C3}" type="doc">
      <dgm:prSet loTypeId="urn:microsoft.com/office/officeart/2005/8/layout/radial1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B78CF6DA-4A06-4A0A-B21C-BB40538BC74B}">
      <dgm:prSet phldrT="[Teks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pl-PL" dirty="0"/>
        </a:p>
      </dgm:t>
    </dgm:pt>
    <dgm:pt modelId="{6AFA9EE6-AA25-4CA5-808A-666A5C6AB39B}" type="parTrans" cxnId="{0C271CCB-6E25-4DB1-A79A-A5EDCC629A59}">
      <dgm:prSet/>
      <dgm:spPr/>
      <dgm:t>
        <a:bodyPr/>
        <a:lstStyle/>
        <a:p>
          <a:endParaRPr lang="pl-PL"/>
        </a:p>
      </dgm:t>
    </dgm:pt>
    <dgm:pt modelId="{A0CE1987-A47F-4A7B-8B53-1D344020ECA8}" type="sibTrans" cxnId="{0C271CCB-6E25-4DB1-A79A-A5EDCC629A59}">
      <dgm:prSet/>
      <dgm:spPr/>
      <dgm:t>
        <a:bodyPr/>
        <a:lstStyle/>
        <a:p>
          <a:endParaRPr lang="pl-PL"/>
        </a:p>
      </dgm:t>
    </dgm:pt>
    <dgm:pt modelId="{C6DE9839-A9A6-4446-825A-8B7A71AFB338}">
      <dgm:prSet phldrT="[Tekst]" custT="1"/>
      <dgm:spPr/>
      <dgm:t>
        <a:bodyPr/>
        <a:lstStyle/>
        <a:p>
          <a:r>
            <a:rPr lang="pl-PL" sz="1200" dirty="0" smtClean="0">
              <a:solidFill>
                <a:schemeClr val="bg1"/>
              </a:solidFill>
            </a:rPr>
            <a:t>Zainteresowania</a:t>
          </a:r>
          <a:endParaRPr lang="pl-PL" sz="1200" dirty="0">
            <a:solidFill>
              <a:schemeClr val="bg1"/>
            </a:solidFill>
          </a:endParaRPr>
        </a:p>
      </dgm:t>
    </dgm:pt>
    <dgm:pt modelId="{1C5ED1E8-1E84-4D45-BDCB-22123B72ED97}" type="parTrans" cxnId="{A8AC642F-493E-4FF5-9625-3AF25D2FC3E7}">
      <dgm:prSet/>
      <dgm:spPr/>
      <dgm:t>
        <a:bodyPr/>
        <a:lstStyle/>
        <a:p>
          <a:endParaRPr lang="pl-PL"/>
        </a:p>
      </dgm:t>
    </dgm:pt>
    <dgm:pt modelId="{E32CF1B9-2325-4A0E-990C-996578823B67}" type="sibTrans" cxnId="{A8AC642F-493E-4FF5-9625-3AF25D2FC3E7}">
      <dgm:prSet/>
      <dgm:spPr/>
      <dgm:t>
        <a:bodyPr/>
        <a:lstStyle/>
        <a:p>
          <a:endParaRPr lang="pl-PL"/>
        </a:p>
      </dgm:t>
    </dgm:pt>
    <dgm:pt modelId="{7AF8F7F9-56C3-4020-9B2C-E2A8C2E7FE32}">
      <dgm:prSet phldrT="[Tekst]" custT="1"/>
      <dgm:spPr/>
      <dgm:t>
        <a:bodyPr/>
        <a:lstStyle/>
        <a:p>
          <a:r>
            <a:rPr lang="pl-PL" sz="1200" dirty="0" smtClean="0">
              <a:solidFill>
                <a:schemeClr val="bg1"/>
              </a:solidFill>
            </a:rPr>
            <a:t>Uzdolnienia</a:t>
          </a:r>
          <a:endParaRPr lang="pl-PL" sz="1200" dirty="0">
            <a:solidFill>
              <a:schemeClr val="bg1"/>
            </a:solidFill>
          </a:endParaRPr>
        </a:p>
      </dgm:t>
    </dgm:pt>
    <dgm:pt modelId="{0C0D8909-E5DA-42C8-89D4-FCD48C4B6D8A}" type="parTrans" cxnId="{D37344B7-EFEA-483E-8B08-AD6DC69080F5}">
      <dgm:prSet/>
      <dgm:spPr/>
      <dgm:t>
        <a:bodyPr/>
        <a:lstStyle/>
        <a:p>
          <a:endParaRPr lang="pl-PL"/>
        </a:p>
      </dgm:t>
    </dgm:pt>
    <dgm:pt modelId="{A4E6753E-CF6F-4041-A512-B5AED6FF4352}" type="sibTrans" cxnId="{D37344B7-EFEA-483E-8B08-AD6DC69080F5}">
      <dgm:prSet/>
      <dgm:spPr/>
      <dgm:t>
        <a:bodyPr/>
        <a:lstStyle/>
        <a:p>
          <a:endParaRPr lang="pl-PL"/>
        </a:p>
      </dgm:t>
    </dgm:pt>
    <dgm:pt modelId="{60DE042C-D97E-4417-9B00-F3E98AF57C5A}">
      <dgm:prSet phldrT="[Tekst]" custT="1"/>
      <dgm:spPr/>
      <dgm:t>
        <a:bodyPr/>
        <a:lstStyle/>
        <a:p>
          <a:r>
            <a:rPr lang="pl-PL" sz="1200" dirty="0" smtClean="0">
              <a:solidFill>
                <a:schemeClr val="bg1"/>
              </a:solidFill>
            </a:rPr>
            <a:t>Mocne</a:t>
          </a:r>
          <a:r>
            <a:rPr lang="pl-PL" sz="900" dirty="0" smtClean="0">
              <a:solidFill>
                <a:schemeClr val="bg1"/>
              </a:solidFill>
            </a:rPr>
            <a:t> </a:t>
          </a:r>
          <a:r>
            <a:rPr lang="pl-PL" sz="1200" dirty="0" smtClean="0">
              <a:solidFill>
                <a:schemeClr val="bg1"/>
              </a:solidFill>
            </a:rPr>
            <a:t>strony/</a:t>
          </a:r>
          <a:br>
            <a:rPr lang="pl-PL" sz="1200" dirty="0" smtClean="0">
              <a:solidFill>
                <a:schemeClr val="bg1"/>
              </a:solidFill>
            </a:rPr>
          </a:br>
          <a:r>
            <a:rPr lang="pl-PL" sz="1200" dirty="0" smtClean="0">
              <a:solidFill>
                <a:schemeClr val="bg1"/>
              </a:solidFill>
            </a:rPr>
            <a:t>ograniczenia</a:t>
          </a:r>
          <a:endParaRPr lang="pl-PL" sz="1200" dirty="0">
            <a:solidFill>
              <a:schemeClr val="bg1"/>
            </a:solidFill>
          </a:endParaRPr>
        </a:p>
      </dgm:t>
    </dgm:pt>
    <dgm:pt modelId="{5FEF9885-CDC0-4F66-8FAB-4349BFECE603}" type="parTrans" cxnId="{AD7A3BAE-0C77-48D9-81A3-0428E4A512B0}">
      <dgm:prSet/>
      <dgm:spPr/>
      <dgm:t>
        <a:bodyPr/>
        <a:lstStyle/>
        <a:p>
          <a:endParaRPr lang="pl-PL"/>
        </a:p>
      </dgm:t>
    </dgm:pt>
    <dgm:pt modelId="{ED3533B9-C135-4B5D-8B5F-3B46A5063D72}" type="sibTrans" cxnId="{AD7A3BAE-0C77-48D9-81A3-0428E4A512B0}">
      <dgm:prSet/>
      <dgm:spPr/>
      <dgm:t>
        <a:bodyPr/>
        <a:lstStyle/>
        <a:p>
          <a:endParaRPr lang="pl-PL"/>
        </a:p>
      </dgm:t>
    </dgm:pt>
    <dgm:pt modelId="{3EA662FA-0BAF-40F7-9BA3-AD386A7EF31D}">
      <dgm:prSet phldrT="[Tekst]" custT="1"/>
      <dgm:spPr/>
      <dgm:t>
        <a:bodyPr/>
        <a:lstStyle/>
        <a:p>
          <a:r>
            <a:rPr lang="pl-PL" sz="1200" dirty="0" smtClean="0">
              <a:solidFill>
                <a:schemeClr val="bg1"/>
              </a:solidFill>
            </a:rPr>
            <a:t>System </a:t>
          </a:r>
          <a:br>
            <a:rPr lang="pl-PL" sz="1200" dirty="0" smtClean="0">
              <a:solidFill>
                <a:schemeClr val="bg1"/>
              </a:solidFill>
            </a:rPr>
          </a:br>
          <a:r>
            <a:rPr lang="pl-PL" sz="1200" dirty="0" smtClean="0">
              <a:solidFill>
                <a:schemeClr val="bg1"/>
              </a:solidFill>
            </a:rPr>
            <a:t>wartości</a:t>
          </a:r>
          <a:endParaRPr lang="pl-PL" sz="1200" dirty="0">
            <a:solidFill>
              <a:schemeClr val="bg1"/>
            </a:solidFill>
          </a:endParaRPr>
        </a:p>
      </dgm:t>
    </dgm:pt>
    <dgm:pt modelId="{7BA4A378-EB6E-4952-B631-4C2CD4E73A31}" type="parTrans" cxnId="{2CEB3A91-2455-492C-82FA-476E6D21CAFF}">
      <dgm:prSet/>
      <dgm:spPr/>
      <dgm:t>
        <a:bodyPr/>
        <a:lstStyle/>
        <a:p>
          <a:endParaRPr lang="pl-PL"/>
        </a:p>
      </dgm:t>
    </dgm:pt>
    <dgm:pt modelId="{13547EEE-914E-4A42-A1A9-B8BE0F33DF85}" type="sibTrans" cxnId="{2CEB3A91-2455-492C-82FA-476E6D21CAFF}">
      <dgm:prSet/>
      <dgm:spPr/>
      <dgm:t>
        <a:bodyPr/>
        <a:lstStyle/>
        <a:p>
          <a:endParaRPr lang="pl-PL"/>
        </a:p>
      </dgm:t>
    </dgm:pt>
    <dgm:pt modelId="{3E21A1FC-3759-4F80-A4CA-CE4925F86649}">
      <dgm:prSet custT="1"/>
      <dgm:spPr/>
      <dgm:t>
        <a:bodyPr/>
        <a:lstStyle/>
        <a:p>
          <a:r>
            <a:rPr lang="pl-PL" sz="1200" dirty="0" smtClean="0">
              <a:solidFill>
                <a:schemeClr val="bg1"/>
              </a:solidFill>
            </a:rPr>
            <a:t>Temperament</a:t>
          </a:r>
          <a:endParaRPr lang="pl-PL" sz="1200" dirty="0">
            <a:solidFill>
              <a:schemeClr val="bg1"/>
            </a:solidFill>
          </a:endParaRPr>
        </a:p>
      </dgm:t>
    </dgm:pt>
    <dgm:pt modelId="{5191BBCA-6ACC-4C7A-AF48-9B800726028C}" type="sibTrans" cxnId="{7EFBA5B7-C8FF-4D18-8778-911DAC7FBCED}">
      <dgm:prSet/>
      <dgm:spPr/>
      <dgm:t>
        <a:bodyPr/>
        <a:lstStyle/>
        <a:p>
          <a:endParaRPr lang="pl-PL"/>
        </a:p>
      </dgm:t>
    </dgm:pt>
    <dgm:pt modelId="{29F69485-29A0-455D-BD43-3D39948242F6}" type="parTrans" cxnId="{7EFBA5B7-C8FF-4D18-8778-911DAC7FBCED}">
      <dgm:prSet/>
      <dgm:spPr/>
      <dgm:t>
        <a:bodyPr/>
        <a:lstStyle/>
        <a:p>
          <a:endParaRPr lang="pl-PL"/>
        </a:p>
      </dgm:t>
    </dgm:pt>
    <dgm:pt modelId="{9E5D2573-BF57-4FE4-A38B-824F9B4CC83C}">
      <dgm:prSet custT="1"/>
      <dgm:spPr/>
      <dgm:t>
        <a:bodyPr/>
        <a:lstStyle/>
        <a:p>
          <a:r>
            <a:rPr lang="pl-PL" sz="1200" dirty="0" smtClean="0">
              <a:solidFill>
                <a:schemeClr val="bg1"/>
              </a:solidFill>
            </a:rPr>
            <a:t>Stan</a:t>
          </a:r>
          <a:r>
            <a:rPr lang="pl-PL" sz="1300" dirty="0" smtClean="0">
              <a:solidFill>
                <a:schemeClr val="bg1"/>
              </a:solidFill>
            </a:rPr>
            <a:t/>
          </a:r>
          <a:br>
            <a:rPr lang="pl-PL" sz="1300" dirty="0" smtClean="0">
              <a:solidFill>
                <a:schemeClr val="bg1"/>
              </a:solidFill>
            </a:rPr>
          </a:br>
          <a:r>
            <a:rPr lang="pl-PL" sz="1200" dirty="0" smtClean="0">
              <a:solidFill>
                <a:schemeClr val="bg1"/>
              </a:solidFill>
            </a:rPr>
            <a:t>zdrowia</a:t>
          </a:r>
          <a:endParaRPr lang="pl-PL" sz="1200" dirty="0">
            <a:solidFill>
              <a:schemeClr val="bg1"/>
            </a:solidFill>
          </a:endParaRPr>
        </a:p>
      </dgm:t>
    </dgm:pt>
    <dgm:pt modelId="{0D104788-5736-4AF7-9482-55F5DAF3BDDD}" type="sibTrans" cxnId="{8BCDC442-1E37-4FBE-86CE-AE3A9ABECA6B}">
      <dgm:prSet/>
      <dgm:spPr/>
      <dgm:t>
        <a:bodyPr/>
        <a:lstStyle/>
        <a:p>
          <a:endParaRPr lang="pl-PL"/>
        </a:p>
      </dgm:t>
    </dgm:pt>
    <dgm:pt modelId="{BD8F585A-F20E-46DE-B483-31F375EE6128}" type="parTrans" cxnId="{8BCDC442-1E37-4FBE-86CE-AE3A9ABECA6B}">
      <dgm:prSet/>
      <dgm:spPr/>
      <dgm:t>
        <a:bodyPr/>
        <a:lstStyle/>
        <a:p>
          <a:endParaRPr lang="pl-PL"/>
        </a:p>
      </dgm:t>
    </dgm:pt>
    <dgm:pt modelId="{D8B04B3D-589C-4645-96EE-B13C4751B784}">
      <dgm:prSet custT="1"/>
      <dgm:spPr/>
      <dgm:t>
        <a:bodyPr/>
        <a:lstStyle/>
        <a:p>
          <a:r>
            <a:rPr lang="pl-PL" sz="1200" dirty="0" smtClean="0">
              <a:solidFill>
                <a:schemeClr val="bg1"/>
              </a:solidFill>
            </a:rPr>
            <a:t>Umiejętności</a:t>
          </a:r>
          <a:endParaRPr lang="pl-PL" sz="1200" dirty="0">
            <a:solidFill>
              <a:schemeClr val="bg1"/>
            </a:solidFill>
          </a:endParaRPr>
        </a:p>
      </dgm:t>
    </dgm:pt>
    <dgm:pt modelId="{CA04A306-1E35-4203-A450-ADD33DA20903}" type="parTrans" cxnId="{932F23F9-53EE-4BBA-A82A-DF8D00427831}">
      <dgm:prSet/>
      <dgm:spPr/>
      <dgm:t>
        <a:bodyPr/>
        <a:lstStyle/>
        <a:p>
          <a:endParaRPr lang="pl-PL"/>
        </a:p>
      </dgm:t>
    </dgm:pt>
    <dgm:pt modelId="{DC3D1B10-3A5B-4A12-9FBA-402A91AE8FC6}" type="sibTrans" cxnId="{932F23F9-53EE-4BBA-A82A-DF8D00427831}">
      <dgm:prSet/>
      <dgm:spPr/>
      <dgm:t>
        <a:bodyPr/>
        <a:lstStyle/>
        <a:p>
          <a:endParaRPr lang="pl-PL"/>
        </a:p>
      </dgm:t>
    </dgm:pt>
    <dgm:pt modelId="{043BD97D-7AAA-47D9-BF74-818C28EC99C2}">
      <dgm:prSet custT="1"/>
      <dgm:spPr/>
      <dgm:t>
        <a:bodyPr/>
        <a:lstStyle/>
        <a:p>
          <a:r>
            <a:rPr lang="pl-PL" sz="3200" b="1" dirty="0" smtClean="0">
              <a:solidFill>
                <a:schemeClr val="bg1"/>
              </a:solidFill>
            </a:rPr>
            <a:t>…</a:t>
          </a:r>
          <a:endParaRPr lang="pl-PL" sz="3200" b="1" dirty="0">
            <a:solidFill>
              <a:schemeClr val="bg1"/>
            </a:solidFill>
          </a:endParaRPr>
        </a:p>
      </dgm:t>
    </dgm:pt>
    <dgm:pt modelId="{32304DA3-9372-4F41-9E90-DCDF08E0DDB6}" type="parTrans" cxnId="{CD2BB193-39BE-494C-A5FE-3C30FCE174EB}">
      <dgm:prSet/>
      <dgm:spPr/>
      <dgm:t>
        <a:bodyPr/>
        <a:lstStyle/>
        <a:p>
          <a:endParaRPr lang="pl-PL"/>
        </a:p>
      </dgm:t>
    </dgm:pt>
    <dgm:pt modelId="{EA407E2C-573F-4EE4-B4F5-DC54D7CFDEC4}" type="sibTrans" cxnId="{CD2BB193-39BE-494C-A5FE-3C30FCE174EB}">
      <dgm:prSet/>
      <dgm:spPr/>
      <dgm:t>
        <a:bodyPr/>
        <a:lstStyle/>
        <a:p>
          <a:endParaRPr lang="pl-PL"/>
        </a:p>
      </dgm:t>
    </dgm:pt>
    <dgm:pt modelId="{60E2A3CF-D100-49BC-AAF9-52004C3620D4}" type="pres">
      <dgm:prSet presAssocID="{A3A1EEA7-1D83-4BD3-9AB0-667CA59973C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3C6666C-78B5-47E9-BFC0-8BFA6F339205}" type="pres">
      <dgm:prSet presAssocID="{B78CF6DA-4A06-4A0A-B21C-BB40538BC74B}" presName="centerShape" presStyleLbl="node0" presStyleIdx="0" presStyleCnt="1" custScaleX="34406" custScaleY="102878" custLinFactNeighborX="2205" custLinFactNeighborY="2075"/>
      <dgm:spPr/>
      <dgm:t>
        <a:bodyPr/>
        <a:lstStyle/>
        <a:p>
          <a:endParaRPr lang="pl-PL"/>
        </a:p>
      </dgm:t>
    </dgm:pt>
    <dgm:pt modelId="{54C62D28-7CFD-4F56-8A94-9A835A22014F}" type="pres">
      <dgm:prSet presAssocID="{1C5ED1E8-1E84-4D45-BDCB-22123B72ED97}" presName="Name9" presStyleLbl="parChTrans1D2" presStyleIdx="0" presStyleCnt="8"/>
      <dgm:spPr/>
      <dgm:t>
        <a:bodyPr/>
        <a:lstStyle/>
        <a:p>
          <a:endParaRPr lang="pl-PL"/>
        </a:p>
      </dgm:t>
    </dgm:pt>
    <dgm:pt modelId="{ABB43B1D-DD1D-4C97-8CC6-7A328E346AB7}" type="pres">
      <dgm:prSet presAssocID="{1C5ED1E8-1E84-4D45-BDCB-22123B72ED97}" presName="connTx" presStyleLbl="parChTrans1D2" presStyleIdx="0" presStyleCnt="8"/>
      <dgm:spPr/>
      <dgm:t>
        <a:bodyPr/>
        <a:lstStyle/>
        <a:p>
          <a:endParaRPr lang="pl-PL"/>
        </a:p>
      </dgm:t>
    </dgm:pt>
    <dgm:pt modelId="{53DFC58D-75ED-4110-B957-4B2D6339C86B}" type="pres">
      <dgm:prSet presAssocID="{C6DE9839-A9A6-4446-825A-8B7A71AFB338}" presName="node" presStyleLbl="node1" presStyleIdx="0" presStyleCnt="8" custScaleX="136541" custScaleY="126968" custRadScaleRad="99327" custRadScaleInc="1213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5A6974E-AF2B-48A8-B62F-322F441E7536}" type="pres">
      <dgm:prSet presAssocID="{0C0D8909-E5DA-42C8-89D4-FCD48C4B6D8A}" presName="Name9" presStyleLbl="parChTrans1D2" presStyleIdx="1" presStyleCnt="8"/>
      <dgm:spPr/>
      <dgm:t>
        <a:bodyPr/>
        <a:lstStyle/>
        <a:p>
          <a:endParaRPr lang="pl-PL"/>
        </a:p>
      </dgm:t>
    </dgm:pt>
    <dgm:pt modelId="{DB99FE87-BF1A-4F9C-A872-6367E3511692}" type="pres">
      <dgm:prSet presAssocID="{0C0D8909-E5DA-42C8-89D4-FCD48C4B6D8A}" presName="connTx" presStyleLbl="parChTrans1D2" presStyleIdx="1" presStyleCnt="8"/>
      <dgm:spPr/>
      <dgm:t>
        <a:bodyPr/>
        <a:lstStyle/>
        <a:p>
          <a:endParaRPr lang="pl-PL"/>
        </a:p>
      </dgm:t>
    </dgm:pt>
    <dgm:pt modelId="{6AA47690-65D3-42AA-9EB0-58F7740F36AC}" type="pres">
      <dgm:prSet presAssocID="{7AF8F7F9-56C3-4020-9B2C-E2A8C2E7FE32}" presName="node" presStyleLbl="node1" presStyleIdx="1" presStyleCnt="8" custScaleX="109802" custScaleY="109323" custRadScaleRad="100561" custRadScaleInc="913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D9D2F4B-632F-4F7D-B040-CB041CA56AB2}" type="pres">
      <dgm:prSet presAssocID="{5FEF9885-CDC0-4F66-8FAB-4349BFECE603}" presName="Name9" presStyleLbl="parChTrans1D2" presStyleIdx="2" presStyleCnt="8"/>
      <dgm:spPr/>
      <dgm:t>
        <a:bodyPr/>
        <a:lstStyle/>
        <a:p>
          <a:endParaRPr lang="pl-PL"/>
        </a:p>
      </dgm:t>
    </dgm:pt>
    <dgm:pt modelId="{C78FF0F1-6E20-4C5D-91A0-236E4DDFD65C}" type="pres">
      <dgm:prSet presAssocID="{5FEF9885-CDC0-4F66-8FAB-4349BFECE603}" presName="connTx" presStyleLbl="parChTrans1D2" presStyleIdx="2" presStyleCnt="8"/>
      <dgm:spPr/>
      <dgm:t>
        <a:bodyPr/>
        <a:lstStyle/>
        <a:p>
          <a:endParaRPr lang="pl-PL"/>
        </a:p>
      </dgm:t>
    </dgm:pt>
    <dgm:pt modelId="{5ADD4EC4-41DE-4C08-A508-4EDBADE8E8A6}" type="pres">
      <dgm:prSet presAssocID="{60DE042C-D97E-4417-9B00-F3E98AF57C5A}" presName="node" presStyleLbl="node1" presStyleIdx="2" presStyleCnt="8" custScaleX="102854" custScaleY="10706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6BDC652-3160-4819-B9B2-FEC971B993B7}" type="pres">
      <dgm:prSet presAssocID="{7BA4A378-EB6E-4952-B631-4C2CD4E73A31}" presName="Name9" presStyleLbl="parChTrans1D2" presStyleIdx="3" presStyleCnt="8"/>
      <dgm:spPr/>
      <dgm:t>
        <a:bodyPr/>
        <a:lstStyle/>
        <a:p>
          <a:endParaRPr lang="pl-PL"/>
        </a:p>
      </dgm:t>
    </dgm:pt>
    <dgm:pt modelId="{33E00609-34F1-48B0-83E7-0926CE732E52}" type="pres">
      <dgm:prSet presAssocID="{7BA4A378-EB6E-4952-B631-4C2CD4E73A31}" presName="connTx" presStyleLbl="parChTrans1D2" presStyleIdx="3" presStyleCnt="8"/>
      <dgm:spPr/>
      <dgm:t>
        <a:bodyPr/>
        <a:lstStyle/>
        <a:p>
          <a:endParaRPr lang="pl-PL"/>
        </a:p>
      </dgm:t>
    </dgm:pt>
    <dgm:pt modelId="{8ABE9D13-A842-43D8-87C9-D9F15424DDF9}" type="pres">
      <dgm:prSet presAssocID="{3EA662FA-0BAF-40F7-9BA3-AD386A7EF31D}" presName="node" presStyleLbl="node1" presStyleIdx="3" presStyleCnt="8" custRadScaleRad="102487" custRadScaleInc="-643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2ACE0F4-046B-4F08-8709-69CA79F4C89E}" type="pres">
      <dgm:prSet presAssocID="{29F69485-29A0-455D-BD43-3D39948242F6}" presName="Name9" presStyleLbl="parChTrans1D2" presStyleIdx="4" presStyleCnt="8"/>
      <dgm:spPr/>
      <dgm:t>
        <a:bodyPr/>
        <a:lstStyle/>
        <a:p>
          <a:endParaRPr lang="pl-PL"/>
        </a:p>
      </dgm:t>
    </dgm:pt>
    <dgm:pt modelId="{CCC84C6A-3E1B-4CEC-A9A1-9B7FA4E9D0A7}" type="pres">
      <dgm:prSet presAssocID="{29F69485-29A0-455D-BD43-3D39948242F6}" presName="connTx" presStyleLbl="parChTrans1D2" presStyleIdx="4" presStyleCnt="8"/>
      <dgm:spPr/>
      <dgm:t>
        <a:bodyPr/>
        <a:lstStyle/>
        <a:p>
          <a:endParaRPr lang="pl-PL"/>
        </a:p>
      </dgm:t>
    </dgm:pt>
    <dgm:pt modelId="{97792C5E-4A93-4290-8C9D-FA1061043D62}" type="pres">
      <dgm:prSet presAssocID="{3E21A1FC-3759-4F80-A4CA-CE4925F86649}" presName="node" presStyleLbl="node1" presStyleIdx="4" presStyleCnt="8" custScaleX="116442" custScaleY="10687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C46A8B3-71EC-444F-85D3-8997160FCD3C}" type="pres">
      <dgm:prSet presAssocID="{BD8F585A-F20E-46DE-B483-31F375EE6128}" presName="Name9" presStyleLbl="parChTrans1D2" presStyleIdx="5" presStyleCnt="8"/>
      <dgm:spPr/>
      <dgm:t>
        <a:bodyPr/>
        <a:lstStyle/>
        <a:p>
          <a:endParaRPr lang="pl-PL"/>
        </a:p>
      </dgm:t>
    </dgm:pt>
    <dgm:pt modelId="{1913FE24-049B-4B1B-8C5F-00F0C276BAA0}" type="pres">
      <dgm:prSet presAssocID="{BD8F585A-F20E-46DE-B483-31F375EE6128}" presName="connTx" presStyleLbl="parChTrans1D2" presStyleIdx="5" presStyleCnt="8"/>
      <dgm:spPr/>
      <dgm:t>
        <a:bodyPr/>
        <a:lstStyle/>
        <a:p>
          <a:endParaRPr lang="pl-PL"/>
        </a:p>
      </dgm:t>
    </dgm:pt>
    <dgm:pt modelId="{1F2EF210-9D50-496E-A8E4-7427AC684DD8}" type="pres">
      <dgm:prSet presAssocID="{9E5D2573-BF57-4FE4-A38B-824F9B4CC83C}" presName="node" presStyleLbl="node1" presStyleIdx="5" presStyleCnt="8" custScaleX="105709" custScaleY="11286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E4A0702-E798-497B-948A-72DF8FDBAB01}" type="pres">
      <dgm:prSet presAssocID="{CA04A306-1E35-4203-A450-ADD33DA20903}" presName="Name9" presStyleLbl="parChTrans1D2" presStyleIdx="6" presStyleCnt="8"/>
      <dgm:spPr/>
      <dgm:t>
        <a:bodyPr/>
        <a:lstStyle/>
        <a:p>
          <a:endParaRPr lang="pl-PL"/>
        </a:p>
      </dgm:t>
    </dgm:pt>
    <dgm:pt modelId="{F071D630-02C8-4A26-808B-9E58A9C366FD}" type="pres">
      <dgm:prSet presAssocID="{CA04A306-1E35-4203-A450-ADD33DA20903}" presName="connTx" presStyleLbl="parChTrans1D2" presStyleIdx="6" presStyleCnt="8"/>
      <dgm:spPr/>
      <dgm:t>
        <a:bodyPr/>
        <a:lstStyle/>
        <a:p>
          <a:endParaRPr lang="pl-PL"/>
        </a:p>
      </dgm:t>
    </dgm:pt>
    <dgm:pt modelId="{32748810-C689-4766-BE49-2421B0D15F92}" type="pres">
      <dgm:prSet presAssocID="{D8B04B3D-589C-4645-96EE-B13C4751B784}" presName="node" presStyleLbl="node1" presStyleIdx="6" presStyleCnt="8" custScaleX="111229" custScaleY="10932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707F05A-E59E-4D98-ABFF-6A3EF5C200A8}" type="pres">
      <dgm:prSet presAssocID="{32304DA3-9372-4F41-9E90-DCDF08E0DDB6}" presName="Name9" presStyleLbl="parChTrans1D2" presStyleIdx="7" presStyleCnt="8"/>
      <dgm:spPr/>
      <dgm:t>
        <a:bodyPr/>
        <a:lstStyle/>
        <a:p>
          <a:endParaRPr lang="pl-PL"/>
        </a:p>
      </dgm:t>
    </dgm:pt>
    <dgm:pt modelId="{6DB8B2A3-E475-4388-880A-04FD7F8416DE}" type="pres">
      <dgm:prSet presAssocID="{32304DA3-9372-4F41-9E90-DCDF08E0DDB6}" presName="connTx" presStyleLbl="parChTrans1D2" presStyleIdx="7" presStyleCnt="8"/>
      <dgm:spPr/>
      <dgm:t>
        <a:bodyPr/>
        <a:lstStyle/>
        <a:p>
          <a:endParaRPr lang="pl-PL"/>
        </a:p>
      </dgm:t>
    </dgm:pt>
    <dgm:pt modelId="{04BC9DE4-EE01-4D5D-8DC0-AABB37FF5058}" type="pres">
      <dgm:prSet presAssocID="{043BD97D-7AAA-47D9-BF74-818C28EC99C2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EA3C428-993C-4749-9868-FC3E203275B7}" type="presOf" srcId="{29F69485-29A0-455D-BD43-3D39948242F6}" destId="{CCC84C6A-3E1B-4CEC-A9A1-9B7FA4E9D0A7}" srcOrd="1" destOrd="0" presId="urn:microsoft.com/office/officeart/2005/8/layout/radial1"/>
    <dgm:cxn modelId="{64A967C8-BC56-4900-9085-144753ACEDBB}" type="presOf" srcId="{D8B04B3D-589C-4645-96EE-B13C4751B784}" destId="{32748810-C689-4766-BE49-2421B0D15F92}" srcOrd="0" destOrd="0" presId="urn:microsoft.com/office/officeart/2005/8/layout/radial1"/>
    <dgm:cxn modelId="{1B26A711-8C38-43AE-8AC4-3D661A13AF4B}" type="presOf" srcId="{CA04A306-1E35-4203-A450-ADD33DA20903}" destId="{F071D630-02C8-4A26-808B-9E58A9C366FD}" srcOrd="1" destOrd="0" presId="urn:microsoft.com/office/officeart/2005/8/layout/radial1"/>
    <dgm:cxn modelId="{7EFBA5B7-C8FF-4D18-8778-911DAC7FBCED}" srcId="{B78CF6DA-4A06-4A0A-B21C-BB40538BC74B}" destId="{3E21A1FC-3759-4F80-A4CA-CE4925F86649}" srcOrd="4" destOrd="0" parTransId="{29F69485-29A0-455D-BD43-3D39948242F6}" sibTransId="{5191BBCA-6ACC-4C7A-AF48-9B800726028C}"/>
    <dgm:cxn modelId="{2CEB3A91-2455-492C-82FA-476E6D21CAFF}" srcId="{B78CF6DA-4A06-4A0A-B21C-BB40538BC74B}" destId="{3EA662FA-0BAF-40F7-9BA3-AD386A7EF31D}" srcOrd="3" destOrd="0" parTransId="{7BA4A378-EB6E-4952-B631-4C2CD4E73A31}" sibTransId="{13547EEE-914E-4A42-A1A9-B8BE0F33DF85}"/>
    <dgm:cxn modelId="{4DD6A012-825A-428A-8A4B-9498ADAC3DDE}" type="presOf" srcId="{0C0D8909-E5DA-42C8-89D4-FCD48C4B6D8A}" destId="{DB99FE87-BF1A-4F9C-A872-6367E3511692}" srcOrd="1" destOrd="0" presId="urn:microsoft.com/office/officeart/2005/8/layout/radial1"/>
    <dgm:cxn modelId="{3F3C4632-B470-400A-94C9-16BDE4022755}" type="presOf" srcId="{5FEF9885-CDC0-4F66-8FAB-4349BFECE603}" destId="{C78FF0F1-6E20-4C5D-91A0-236E4DDFD65C}" srcOrd="1" destOrd="0" presId="urn:microsoft.com/office/officeart/2005/8/layout/radial1"/>
    <dgm:cxn modelId="{DFE0790F-FA4B-4546-BAD6-9AAF7D879305}" type="presOf" srcId="{3EA662FA-0BAF-40F7-9BA3-AD386A7EF31D}" destId="{8ABE9D13-A842-43D8-87C9-D9F15424DDF9}" srcOrd="0" destOrd="0" presId="urn:microsoft.com/office/officeart/2005/8/layout/radial1"/>
    <dgm:cxn modelId="{C2B844BF-F6D7-4D8E-9143-89AC4F4700D2}" type="presOf" srcId="{29F69485-29A0-455D-BD43-3D39948242F6}" destId="{A2ACE0F4-046B-4F08-8709-69CA79F4C89E}" srcOrd="0" destOrd="0" presId="urn:microsoft.com/office/officeart/2005/8/layout/radial1"/>
    <dgm:cxn modelId="{8320F945-3B0C-4823-B7AC-8BEB00728D70}" type="presOf" srcId="{32304DA3-9372-4F41-9E90-DCDF08E0DDB6}" destId="{6DB8B2A3-E475-4388-880A-04FD7F8416DE}" srcOrd="1" destOrd="0" presId="urn:microsoft.com/office/officeart/2005/8/layout/radial1"/>
    <dgm:cxn modelId="{5CC5161C-72C8-4538-B3BF-6449D81E0AAE}" type="presOf" srcId="{1C5ED1E8-1E84-4D45-BDCB-22123B72ED97}" destId="{54C62D28-7CFD-4F56-8A94-9A835A22014F}" srcOrd="0" destOrd="0" presId="urn:microsoft.com/office/officeart/2005/8/layout/radial1"/>
    <dgm:cxn modelId="{7036DDB8-D8E9-40F7-B901-0C6111CB3340}" type="presOf" srcId="{32304DA3-9372-4F41-9E90-DCDF08E0DDB6}" destId="{C707F05A-E59E-4D98-ABFF-6A3EF5C200A8}" srcOrd="0" destOrd="0" presId="urn:microsoft.com/office/officeart/2005/8/layout/radial1"/>
    <dgm:cxn modelId="{0C271CCB-6E25-4DB1-A79A-A5EDCC629A59}" srcId="{A3A1EEA7-1D83-4BD3-9AB0-667CA59973C3}" destId="{B78CF6DA-4A06-4A0A-B21C-BB40538BC74B}" srcOrd="0" destOrd="0" parTransId="{6AFA9EE6-AA25-4CA5-808A-666A5C6AB39B}" sibTransId="{A0CE1987-A47F-4A7B-8B53-1D344020ECA8}"/>
    <dgm:cxn modelId="{B73E996F-01C1-441B-9D2D-D5B6119FEA7A}" type="presOf" srcId="{7AF8F7F9-56C3-4020-9B2C-E2A8C2E7FE32}" destId="{6AA47690-65D3-42AA-9EB0-58F7740F36AC}" srcOrd="0" destOrd="0" presId="urn:microsoft.com/office/officeart/2005/8/layout/radial1"/>
    <dgm:cxn modelId="{833F4968-9E63-4387-9A4C-4E3ADF163D91}" type="presOf" srcId="{5FEF9885-CDC0-4F66-8FAB-4349BFECE603}" destId="{9D9D2F4B-632F-4F7D-B040-CB041CA56AB2}" srcOrd="0" destOrd="0" presId="urn:microsoft.com/office/officeart/2005/8/layout/radial1"/>
    <dgm:cxn modelId="{3178482F-5770-412F-B5BB-070EE2514591}" type="presOf" srcId="{1C5ED1E8-1E84-4D45-BDCB-22123B72ED97}" destId="{ABB43B1D-DD1D-4C97-8CC6-7A328E346AB7}" srcOrd="1" destOrd="0" presId="urn:microsoft.com/office/officeart/2005/8/layout/radial1"/>
    <dgm:cxn modelId="{A60A5545-1DFD-4CBF-A3BB-280766FFF692}" type="presOf" srcId="{3E21A1FC-3759-4F80-A4CA-CE4925F86649}" destId="{97792C5E-4A93-4290-8C9D-FA1061043D62}" srcOrd="0" destOrd="0" presId="urn:microsoft.com/office/officeart/2005/8/layout/radial1"/>
    <dgm:cxn modelId="{C8098248-068F-4ACE-87B3-636E09F1484B}" type="presOf" srcId="{A3A1EEA7-1D83-4BD3-9AB0-667CA59973C3}" destId="{60E2A3CF-D100-49BC-AAF9-52004C3620D4}" srcOrd="0" destOrd="0" presId="urn:microsoft.com/office/officeart/2005/8/layout/radial1"/>
    <dgm:cxn modelId="{1E8BB028-6533-4DB1-A47B-1BA0AE84694B}" type="presOf" srcId="{0C0D8909-E5DA-42C8-89D4-FCD48C4B6D8A}" destId="{75A6974E-AF2B-48A8-B62F-322F441E7536}" srcOrd="0" destOrd="0" presId="urn:microsoft.com/office/officeart/2005/8/layout/radial1"/>
    <dgm:cxn modelId="{CD2BB193-39BE-494C-A5FE-3C30FCE174EB}" srcId="{B78CF6DA-4A06-4A0A-B21C-BB40538BC74B}" destId="{043BD97D-7AAA-47D9-BF74-818C28EC99C2}" srcOrd="7" destOrd="0" parTransId="{32304DA3-9372-4F41-9E90-DCDF08E0DDB6}" sibTransId="{EA407E2C-573F-4EE4-B4F5-DC54D7CFDEC4}"/>
    <dgm:cxn modelId="{F6921CF9-A7A1-4273-8C29-1B0680C16DA2}" type="presOf" srcId="{7BA4A378-EB6E-4952-B631-4C2CD4E73A31}" destId="{33E00609-34F1-48B0-83E7-0926CE732E52}" srcOrd="1" destOrd="0" presId="urn:microsoft.com/office/officeart/2005/8/layout/radial1"/>
    <dgm:cxn modelId="{EF9103AB-83CB-4687-AF06-E36A2B78A6E5}" type="presOf" srcId="{BD8F585A-F20E-46DE-B483-31F375EE6128}" destId="{1913FE24-049B-4B1B-8C5F-00F0C276BAA0}" srcOrd="1" destOrd="0" presId="urn:microsoft.com/office/officeart/2005/8/layout/radial1"/>
    <dgm:cxn modelId="{2F8CAFEE-B5B2-4E86-9636-996AA2405983}" type="presOf" srcId="{B78CF6DA-4A06-4A0A-B21C-BB40538BC74B}" destId="{D3C6666C-78B5-47E9-BFC0-8BFA6F339205}" srcOrd="0" destOrd="0" presId="urn:microsoft.com/office/officeart/2005/8/layout/radial1"/>
    <dgm:cxn modelId="{EDBCCE60-84BA-448A-9D7A-2E88BF97B564}" type="presOf" srcId="{CA04A306-1E35-4203-A450-ADD33DA20903}" destId="{CE4A0702-E798-497B-948A-72DF8FDBAB01}" srcOrd="0" destOrd="0" presId="urn:microsoft.com/office/officeart/2005/8/layout/radial1"/>
    <dgm:cxn modelId="{AD7A3BAE-0C77-48D9-81A3-0428E4A512B0}" srcId="{B78CF6DA-4A06-4A0A-B21C-BB40538BC74B}" destId="{60DE042C-D97E-4417-9B00-F3E98AF57C5A}" srcOrd="2" destOrd="0" parTransId="{5FEF9885-CDC0-4F66-8FAB-4349BFECE603}" sibTransId="{ED3533B9-C135-4B5D-8B5F-3B46A5063D72}"/>
    <dgm:cxn modelId="{B81DB9E0-1EA9-406C-A926-175BE738A74A}" type="presOf" srcId="{043BD97D-7AAA-47D9-BF74-818C28EC99C2}" destId="{04BC9DE4-EE01-4D5D-8DC0-AABB37FF5058}" srcOrd="0" destOrd="0" presId="urn:microsoft.com/office/officeart/2005/8/layout/radial1"/>
    <dgm:cxn modelId="{A8AC642F-493E-4FF5-9625-3AF25D2FC3E7}" srcId="{B78CF6DA-4A06-4A0A-B21C-BB40538BC74B}" destId="{C6DE9839-A9A6-4446-825A-8B7A71AFB338}" srcOrd="0" destOrd="0" parTransId="{1C5ED1E8-1E84-4D45-BDCB-22123B72ED97}" sibTransId="{E32CF1B9-2325-4A0E-990C-996578823B67}"/>
    <dgm:cxn modelId="{02CE6B72-D179-4D48-AADD-A61A16642138}" type="presOf" srcId="{60DE042C-D97E-4417-9B00-F3E98AF57C5A}" destId="{5ADD4EC4-41DE-4C08-A508-4EDBADE8E8A6}" srcOrd="0" destOrd="0" presId="urn:microsoft.com/office/officeart/2005/8/layout/radial1"/>
    <dgm:cxn modelId="{932F23F9-53EE-4BBA-A82A-DF8D00427831}" srcId="{B78CF6DA-4A06-4A0A-B21C-BB40538BC74B}" destId="{D8B04B3D-589C-4645-96EE-B13C4751B784}" srcOrd="6" destOrd="0" parTransId="{CA04A306-1E35-4203-A450-ADD33DA20903}" sibTransId="{DC3D1B10-3A5B-4A12-9FBA-402A91AE8FC6}"/>
    <dgm:cxn modelId="{DE08035E-5EE3-4967-A30A-E33D7ACD27CC}" type="presOf" srcId="{7BA4A378-EB6E-4952-B631-4C2CD4E73A31}" destId="{E6BDC652-3160-4819-B9B2-FEC971B993B7}" srcOrd="0" destOrd="0" presId="urn:microsoft.com/office/officeart/2005/8/layout/radial1"/>
    <dgm:cxn modelId="{8BCDC442-1E37-4FBE-86CE-AE3A9ABECA6B}" srcId="{B78CF6DA-4A06-4A0A-B21C-BB40538BC74B}" destId="{9E5D2573-BF57-4FE4-A38B-824F9B4CC83C}" srcOrd="5" destOrd="0" parTransId="{BD8F585A-F20E-46DE-B483-31F375EE6128}" sibTransId="{0D104788-5736-4AF7-9482-55F5DAF3BDDD}"/>
    <dgm:cxn modelId="{053E2B99-9726-413C-B68E-21767931B4DD}" type="presOf" srcId="{9E5D2573-BF57-4FE4-A38B-824F9B4CC83C}" destId="{1F2EF210-9D50-496E-A8E4-7427AC684DD8}" srcOrd="0" destOrd="0" presId="urn:microsoft.com/office/officeart/2005/8/layout/radial1"/>
    <dgm:cxn modelId="{D276BEEE-0FC7-40EB-8CF3-CC581B217748}" type="presOf" srcId="{C6DE9839-A9A6-4446-825A-8B7A71AFB338}" destId="{53DFC58D-75ED-4110-B957-4B2D6339C86B}" srcOrd="0" destOrd="0" presId="urn:microsoft.com/office/officeart/2005/8/layout/radial1"/>
    <dgm:cxn modelId="{80FAB290-A97F-4AC7-922D-413C5B0707D7}" type="presOf" srcId="{BD8F585A-F20E-46DE-B483-31F375EE6128}" destId="{9C46A8B3-71EC-444F-85D3-8997160FCD3C}" srcOrd="0" destOrd="0" presId="urn:microsoft.com/office/officeart/2005/8/layout/radial1"/>
    <dgm:cxn modelId="{D37344B7-EFEA-483E-8B08-AD6DC69080F5}" srcId="{B78CF6DA-4A06-4A0A-B21C-BB40538BC74B}" destId="{7AF8F7F9-56C3-4020-9B2C-E2A8C2E7FE32}" srcOrd="1" destOrd="0" parTransId="{0C0D8909-E5DA-42C8-89D4-FCD48C4B6D8A}" sibTransId="{A4E6753E-CF6F-4041-A512-B5AED6FF4352}"/>
    <dgm:cxn modelId="{7581E6BA-471C-4281-9E76-E3378A53D2EE}" type="presParOf" srcId="{60E2A3CF-D100-49BC-AAF9-52004C3620D4}" destId="{D3C6666C-78B5-47E9-BFC0-8BFA6F339205}" srcOrd="0" destOrd="0" presId="urn:microsoft.com/office/officeart/2005/8/layout/radial1"/>
    <dgm:cxn modelId="{871A2397-EB06-469E-BB81-05351604A323}" type="presParOf" srcId="{60E2A3CF-D100-49BC-AAF9-52004C3620D4}" destId="{54C62D28-7CFD-4F56-8A94-9A835A22014F}" srcOrd="1" destOrd="0" presId="urn:microsoft.com/office/officeart/2005/8/layout/radial1"/>
    <dgm:cxn modelId="{44C3C3DA-EBA1-402E-91CC-DA6B6A16DE32}" type="presParOf" srcId="{54C62D28-7CFD-4F56-8A94-9A835A22014F}" destId="{ABB43B1D-DD1D-4C97-8CC6-7A328E346AB7}" srcOrd="0" destOrd="0" presId="urn:microsoft.com/office/officeart/2005/8/layout/radial1"/>
    <dgm:cxn modelId="{3761817E-104C-438D-8235-F8B642D34DF7}" type="presParOf" srcId="{60E2A3CF-D100-49BC-AAF9-52004C3620D4}" destId="{53DFC58D-75ED-4110-B957-4B2D6339C86B}" srcOrd="2" destOrd="0" presId="urn:microsoft.com/office/officeart/2005/8/layout/radial1"/>
    <dgm:cxn modelId="{20F048BA-CCE5-4ABB-B879-1CADB95759D8}" type="presParOf" srcId="{60E2A3CF-D100-49BC-AAF9-52004C3620D4}" destId="{75A6974E-AF2B-48A8-B62F-322F441E7536}" srcOrd="3" destOrd="0" presId="urn:microsoft.com/office/officeart/2005/8/layout/radial1"/>
    <dgm:cxn modelId="{736ABE60-4349-4CF6-973A-DC2437089669}" type="presParOf" srcId="{75A6974E-AF2B-48A8-B62F-322F441E7536}" destId="{DB99FE87-BF1A-4F9C-A872-6367E3511692}" srcOrd="0" destOrd="0" presId="urn:microsoft.com/office/officeart/2005/8/layout/radial1"/>
    <dgm:cxn modelId="{EA162C05-BC8B-4131-9144-BD5830B85DD3}" type="presParOf" srcId="{60E2A3CF-D100-49BC-AAF9-52004C3620D4}" destId="{6AA47690-65D3-42AA-9EB0-58F7740F36AC}" srcOrd="4" destOrd="0" presId="urn:microsoft.com/office/officeart/2005/8/layout/radial1"/>
    <dgm:cxn modelId="{F8C4943D-6C57-4197-8B3A-4AFAC2DFF6E6}" type="presParOf" srcId="{60E2A3CF-D100-49BC-AAF9-52004C3620D4}" destId="{9D9D2F4B-632F-4F7D-B040-CB041CA56AB2}" srcOrd="5" destOrd="0" presId="urn:microsoft.com/office/officeart/2005/8/layout/radial1"/>
    <dgm:cxn modelId="{D4B10914-76A3-4A30-A0AC-BF97F9601847}" type="presParOf" srcId="{9D9D2F4B-632F-4F7D-B040-CB041CA56AB2}" destId="{C78FF0F1-6E20-4C5D-91A0-236E4DDFD65C}" srcOrd="0" destOrd="0" presId="urn:microsoft.com/office/officeart/2005/8/layout/radial1"/>
    <dgm:cxn modelId="{15E4F739-8505-46E5-A8AD-43A7D6C976FC}" type="presParOf" srcId="{60E2A3CF-D100-49BC-AAF9-52004C3620D4}" destId="{5ADD4EC4-41DE-4C08-A508-4EDBADE8E8A6}" srcOrd="6" destOrd="0" presId="urn:microsoft.com/office/officeart/2005/8/layout/radial1"/>
    <dgm:cxn modelId="{BF63F8B0-C139-4AF9-AFBD-9211AC2242C8}" type="presParOf" srcId="{60E2A3CF-D100-49BC-AAF9-52004C3620D4}" destId="{E6BDC652-3160-4819-B9B2-FEC971B993B7}" srcOrd="7" destOrd="0" presId="urn:microsoft.com/office/officeart/2005/8/layout/radial1"/>
    <dgm:cxn modelId="{25DE7CA8-4B7A-4203-AA0B-08DF79E6D16E}" type="presParOf" srcId="{E6BDC652-3160-4819-B9B2-FEC971B993B7}" destId="{33E00609-34F1-48B0-83E7-0926CE732E52}" srcOrd="0" destOrd="0" presId="urn:microsoft.com/office/officeart/2005/8/layout/radial1"/>
    <dgm:cxn modelId="{D05762FE-8805-4A6C-BEA2-BC72B57B8FD6}" type="presParOf" srcId="{60E2A3CF-D100-49BC-AAF9-52004C3620D4}" destId="{8ABE9D13-A842-43D8-87C9-D9F15424DDF9}" srcOrd="8" destOrd="0" presId="urn:microsoft.com/office/officeart/2005/8/layout/radial1"/>
    <dgm:cxn modelId="{85B1B832-99E8-4FB1-A6F5-F6FE39500925}" type="presParOf" srcId="{60E2A3CF-D100-49BC-AAF9-52004C3620D4}" destId="{A2ACE0F4-046B-4F08-8709-69CA79F4C89E}" srcOrd="9" destOrd="0" presId="urn:microsoft.com/office/officeart/2005/8/layout/radial1"/>
    <dgm:cxn modelId="{A15128B1-BF46-4067-8915-0410389C023C}" type="presParOf" srcId="{A2ACE0F4-046B-4F08-8709-69CA79F4C89E}" destId="{CCC84C6A-3E1B-4CEC-A9A1-9B7FA4E9D0A7}" srcOrd="0" destOrd="0" presId="urn:microsoft.com/office/officeart/2005/8/layout/radial1"/>
    <dgm:cxn modelId="{7AC8898D-3737-4D7D-BDAE-3D4EDA624A2F}" type="presParOf" srcId="{60E2A3CF-D100-49BC-AAF9-52004C3620D4}" destId="{97792C5E-4A93-4290-8C9D-FA1061043D62}" srcOrd="10" destOrd="0" presId="urn:microsoft.com/office/officeart/2005/8/layout/radial1"/>
    <dgm:cxn modelId="{0108CFC6-FDDB-4F64-9B21-DD8F9F88FEFF}" type="presParOf" srcId="{60E2A3CF-D100-49BC-AAF9-52004C3620D4}" destId="{9C46A8B3-71EC-444F-85D3-8997160FCD3C}" srcOrd="11" destOrd="0" presId="urn:microsoft.com/office/officeart/2005/8/layout/radial1"/>
    <dgm:cxn modelId="{8569B871-02B4-435B-8B5D-3373DDB95729}" type="presParOf" srcId="{9C46A8B3-71EC-444F-85D3-8997160FCD3C}" destId="{1913FE24-049B-4B1B-8C5F-00F0C276BAA0}" srcOrd="0" destOrd="0" presId="urn:microsoft.com/office/officeart/2005/8/layout/radial1"/>
    <dgm:cxn modelId="{4BF98472-8FCE-49CA-88DD-5D93D62E3BF7}" type="presParOf" srcId="{60E2A3CF-D100-49BC-AAF9-52004C3620D4}" destId="{1F2EF210-9D50-496E-A8E4-7427AC684DD8}" srcOrd="12" destOrd="0" presId="urn:microsoft.com/office/officeart/2005/8/layout/radial1"/>
    <dgm:cxn modelId="{7872C01E-2812-431B-A2C3-DEE3A7AD1C76}" type="presParOf" srcId="{60E2A3CF-D100-49BC-AAF9-52004C3620D4}" destId="{CE4A0702-E798-497B-948A-72DF8FDBAB01}" srcOrd="13" destOrd="0" presId="urn:microsoft.com/office/officeart/2005/8/layout/radial1"/>
    <dgm:cxn modelId="{3018C36F-0D4F-4735-8BBE-28AFBB128ABD}" type="presParOf" srcId="{CE4A0702-E798-497B-948A-72DF8FDBAB01}" destId="{F071D630-02C8-4A26-808B-9E58A9C366FD}" srcOrd="0" destOrd="0" presId="urn:microsoft.com/office/officeart/2005/8/layout/radial1"/>
    <dgm:cxn modelId="{F76AD0BB-B8B8-4BBF-8D42-1D5F247FEBF7}" type="presParOf" srcId="{60E2A3CF-D100-49BC-AAF9-52004C3620D4}" destId="{32748810-C689-4766-BE49-2421B0D15F92}" srcOrd="14" destOrd="0" presId="urn:microsoft.com/office/officeart/2005/8/layout/radial1"/>
    <dgm:cxn modelId="{CFBB1FBF-CD15-4305-850B-A2774A9A4C4C}" type="presParOf" srcId="{60E2A3CF-D100-49BC-AAF9-52004C3620D4}" destId="{C707F05A-E59E-4D98-ABFF-6A3EF5C200A8}" srcOrd="15" destOrd="0" presId="urn:microsoft.com/office/officeart/2005/8/layout/radial1"/>
    <dgm:cxn modelId="{7CF15513-AEF1-4F80-A8AD-34639294E6B6}" type="presParOf" srcId="{C707F05A-E59E-4D98-ABFF-6A3EF5C200A8}" destId="{6DB8B2A3-E475-4388-880A-04FD7F8416DE}" srcOrd="0" destOrd="0" presId="urn:microsoft.com/office/officeart/2005/8/layout/radial1"/>
    <dgm:cxn modelId="{ACF60CC4-BD38-4043-A281-FD4CBBA89956}" type="presParOf" srcId="{60E2A3CF-D100-49BC-AAF9-52004C3620D4}" destId="{04BC9DE4-EE01-4D5D-8DC0-AABB37FF5058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D941A5-2744-47FA-893D-150BC9BC2C1D}" type="doc">
      <dgm:prSet loTypeId="urn:microsoft.com/office/officeart/2005/8/layout/radial1" loCatId="cycle" qsTypeId="urn:microsoft.com/office/officeart/2005/8/quickstyle/simple1#3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B35904ED-B075-4AE9-836B-F47CA1C674A2}">
      <dgm:prSet phldrT="[Tekst]"/>
      <dgm:spPr/>
      <dgm:t>
        <a:bodyPr/>
        <a:lstStyle/>
        <a:p>
          <a:r>
            <a:rPr lang="pl-PL" dirty="0" smtClean="0"/>
            <a:t>Uzdolnienia</a:t>
          </a:r>
          <a:endParaRPr lang="pl-PL" dirty="0"/>
        </a:p>
      </dgm:t>
    </dgm:pt>
    <dgm:pt modelId="{779064CB-AB8B-4F43-9854-41947DA969E2}" type="parTrans" cxnId="{E35CBE01-C30D-4387-AA8C-8BD4CEDDE6DF}">
      <dgm:prSet/>
      <dgm:spPr/>
      <dgm:t>
        <a:bodyPr/>
        <a:lstStyle/>
        <a:p>
          <a:endParaRPr lang="pl-PL"/>
        </a:p>
      </dgm:t>
    </dgm:pt>
    <dgm:pt modelId="{D5D7A781-FE4A-43BF-B053-7C5E00323BF5}" type="sibTrans" cxnId="{E35CBE01-C30D-4387-AA8C-8BD4CEDDE6DF}">
      <dgm:prSet/>
      <dgm:spPr/>
      <dgm:t>
        <a:bodyPr/>
        <a:lstStyle/>
        <a:p>
          <a:endParaRPr lang="pl-PL"/>
        </a:p>
      </dgm:t>
    </dgm:pt>
    <dgm:pt modelId="{1F6F6870-62B5-4B38-9F39-AD0D2C64C286}">
      <dgm:prSet phldrT="[Tekst]"/>
      <dgm:spPr/>
      <dgm:t>
        <a:bodyPr/>
        <a:lstStyle/>
        <a:p>
          <a:r>
            <a:rPr lang="pl-PL" dirty="0" smtClean="0"/>
            <a:t>językowe</a:t>
          </a:r>
          <a:endParaRPr lang="pl-PL" dirty="0"/>
        </a:p>
      </dgm:t>
    </dgm:pt>
    <dgm:pt modelId="{A4C8ED35-8B03-43F4-9DA4-27225D3E9BAB}" type="parTrans" cxnId="{48CCD7F8-9C36-4F3C-A92B-650E68EB96F0}">
      <dgm:prSet/>
      <dgm:spPr/>
      <dgm:t>
        <a:bodyPr/>
        <a:lstStyle/>
        <a:p>
          <a:endParaRPr lang="pl-PL"/>
        </a:p>
      </dgm:t>
    </dgm:pt>
    <dgm:pt modelId="{E029E2F2-6777-4481-8BD8-10180FC696FA}" type="sibTrans" cxnId="{48CCD7F8-9C36-4F3C-A92B-650E68EB96F0}">
      <dgm:prSet/>
      <dgm:spPr/>
      <dgm:t>
        <a:bodyPr/>
        <a:lstStyle/>
        <a:p>
          <a:endParaRPr lang="pl-PL"/>
        </a:p>
      </dgm:t>
    </dgm:pt>
    <dgm:pt modelId="{4127A17F-B446-4779-B07B-28A1262F9BDC}">
      <dgm:prSet phldrT="[Tekst]"/>
      <dgm:spPr/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inter-</a:t>
          </a:r>
          <a:br>
            <a:rPr lang="pl-PL" dirty="0" smtClean="0">
              <a:solidFill>
                <a:schemeClr val="bg1"/>
              </a:solidFill>
            </a:rPr>
          </a:br>
          <a:r>
            <a:rPr lang="pl-PL" dirty="0" smtClean="0">
              <a:solidFill>
                <a:schemeClr val="bg1"/>
              </a:solidFill>
            </a:rPr>
            <a:t>personalne</a:t>
          </a:r>
          <a:endParaRPr lang="pl-PL" dirty="0">
            <a:solidFill>
              <a:schemeClr val="bg1"/>
            </a:solidFill>
          </a:endParaRPr>
        </a:p>
      </dgm:t>
    </dgm:pt>
    <dgm:pt modelId="{E656C0B4-23E9-4BE0-BBF6-E5AEA5D62C33}" type="parTrans" cxnId="{967A7CDB-F0B5-4EE9-908A-419AB865823D}">
      <dgm:prSet/>
      <dgm:spPr/>
      <dgm:t>
        <a:bodyPr/>
        <a:lstStyle/>
        <a:p>
          <a:endParaRPr lang="pl-PL"/>
        </a:p>
      </dgm:t>
    </dgm:pt>
    <dgm:pt modelId="{0EDF5C41-E981-4403-BCFD-2A5BBD4B75F6}" type="sibTrans" cxnId="{967A7CDB-F0B5-4EE9-908A-419AB865823D}">
      <dgm:prSet/>
      <dgm:spPr/>
      <dgm:t>
        <a:bodyPr/>
        <a:lstStyle/>
        <a:p>
          <a:endParaRPr lang="pl-PL"/>
        </a:p>
      </dgm:t>
    </dgm:pt>
    <dgm:pt modelId="{5ABD4B49-D58D-4A6F-8383-C34FAD565769}">
      <dgm:prSet phldrT="[Tekst]"/>
      <dgm:spPr/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techniczne</a:t>
          </a:r>
          <a:endParaRPr lang="pl-PL" dirty="0">
            <a:solidFill>
              <a:schemeClr val="bg1"/>
            </a:solidFill>
          </a:endParaRPr>
        </a:p>
      </dgm:t>
    </dgm:pt>
    <dgm:pt modelId="{A8801DB8-166F-4ED8-90A7-EB3B2A7F9E4F}" type="parTrans" cxnId="{89C10A6F-D7C3-45F4-83B7-5D3AF3115362}">
      <dgm:prSet/>
      <dgm:spPr/>
      <dgm:t>
        <a:bodyPr/>
        <a:lstStyle/>
        <a:p>
          <a:endParaRPr lang="pl-PL"/>
        </a:p>
      </dgm:t>
    </dgm:pt>
    <dgm:pt modelId="{E7D457A7-8B27-4C28-8E70-9A5B6FF3AF6D}" type="sibTrans" cxnId="{89C10A6F-D7C3-45F4-83B7-5D3AF3115362}">
      <dgm:prSet/>
      <dgm:spPr/>
      <dgm:t>
        <a:bodyPr/>
        <a:lstStyle/>
        <a:p>
          <a:endParaRPr lang="pl-PL"/>
        </a:p>
      </dgm:t>
    </dgm:pt>
    <dgm:pt modelId="{12A02266-C683-4C02-9877-A24F2F17051F}">
      <dgm:prSet phldrT="[Tekst]"/>
      <dgm:spPr/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praktyczno-porządkowe</a:t>
          </a:r>
          <a:endParaRPr lang="pl-PL" dirty="0">
            <a:solidFill>
              <a:schemeClr val="bg1"/>
            </a:solidFill>
          </a:endParaRPr>
        </a:p>
      </dgm:t>
    </dgm:pt>
    <dgm:pt modelId="{5F691BD3-3A21-45C6-8AF8-0B7E5467CC89}" type="parTrans" cxnId="{6A4DA7AC-C41C-4A96-86C1-DB6D929C06A6}">
      <dgm:prSet/>
      <dgm:spPr/>
      <dgm:t>
        <a:bodyPr/>
        <a:lstStyle/>
        <a:p>
          <a:endParaRPr lang="pl-PL"/>
        </a:p>
      </dgm:t>
    </dgm:pt>
    <dgm:pt modelId="{E9EB8476-D1F7-4FA7-973E-89BD5DD8E2A4}" type="sibTrans" cxnId="{6A4DA7AC-C41C-4A96-86C1-DB6D929C06A6}">
      <dgm:prSet/>
      <dgm:spPr/>
      <dgm:t>
        <a:bodyPr/>
        <a:lstStyle/>
        <a:p>
          <a:endParaRPr lang="pl-PL"/>
        </a:p>
      </dgm:t>
    </dgm:pt>
    <dgm:pt modelId="{C61C121A-D0E2-45DB-B535-0B6C2D2C53B0}">
      <dgm:prSet/>
      <dgm:spPr/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artystyczne</a:t>
          </a:r>
          <a:endParaRPr lang="pl-PL" dirty="0">
            <a:solidFill>
              <a:schemeClr val="bg1"/>
            </a:solidFill>
          </a:endParaRPr>
        </a:p>
      </dgm:t>
    </dgm:pt>
    <dgm:pt modelId="{26D4974B-D197-46B8-8A2E-24185C3A6D10}" type="parTrans" cxnId="{97FB610B-444F-4828-97C3-C2D6B6B09198}">
      <dgm:prSet/>
      <dgm:spPr/>
      <dgm:t>
        <a:bodyPr/>
        <a:lstStyle/>
        <a:p>
          <a:endParaRPr lang="pl-PL"/>
        </a:p>
      </dgm:t>
    </dgm:pt>
    <dgm:pt modelId="{A4B10DF0-2743-4729-978D-EE6CD41C5B60}" type="sibTrans" cxnId="{97FB610B-444F-4828-97C3-C2D6B6B09198}">
      <dgm:prSet/>
      <dgm:spPr/>
      <dgm:t>
        <a:bodyPr/>
        <a:lstStyle/>
        <a:p>
          <a:endParaRPr lang="pl-PL"/>
        </a:p>
      </dgm:t>
    </dgm:pt>
    <dgm:pt modelId="{F4600414-9696-41B9-A250-AC97F1E133CE}">
      <dgm:prSet/>
      <dgm:spPr/>
      <dgm:t>
        <a:bodyPr/>
        <a:lstStyle/>
        <a:p>
          <a:r>
            <a:rPr lang="pl-PL" dirty="0" smtClean="0"/>
            <a:t>poznawcze</a:t>
          </a:r>
          <a:endParaRPr lang="pl-PL" dirty="0"/>
        </a:p>
      </dgm:t>
    </dgm:pt>
    <dgm:pt modelId="{A0C5C48D-CFB8-43DF-8903-C807AF20FB26}" type="parTrans" cxnId="{8D10A105-5AA5-417E-93AB-2332AF38FB84}">
      <dgm:prSet/>
      <dgm:spPr/>
      <dgm:t>
        <a:bodyPr/>
        <a:lstStyle/>
        <a:p>
          <a:endParaRPr lang="pl-PL"/>
        </a:p>
      </dgm:t>
    </dgm:pt>
    <dgm:pt modelId="{246B9A91-FDEB-459E-A4BE-71FBCBD851A9}" type="sibTrans" cxnId="{8D10A105-5AA5-417E-93AB-2332AF38FB84}">
      <dgm:prSet/>
      <dgm:spPr/>
      <dgm:t>
        <a:bodyPr/>
        <a:lstStyle/>
        <a:p>
          <a:endParaRPr lang="pl-PL"/>
        </a:p>
      </dgm:t>
    </dgm:pt>
    <dgm:pt modelId="{FBBA0246-FC53-457E-9E05-BA9113B95715}" type="pres">
      <dgm:prSet presAssocID="{BFD941A5-2744-47FA-893D-150BC9BC2C1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92DE9FC-B6BC-41E5-BF7A-45342199DFA6}" type="pres">
      <dgm:prSet presAssocID="{B35904ED-B075-4AE9-836B-F47CA1C674A2}" presName="centerShape" presStyleLbl="node0" presStyleIdx="0" presStyleCnt="1"/>
      <dgm:spPr/>
      <dgm:t>
        <a:bodyPr/>
        <a:lstStyle/>
        <a:p>
          <a:endParaRPr lang="pl-PL"/>
        </a:p>
      </dgm:t>
    </dgm:pt>
    <dgm:pt modelId="{8CF9FA92-1A30-45C6-A1E7-A7B566CFB163}" type="pres">
      <dgm:prSet presAssocID="{A4C8ED35-8B03-43F4-9DA4-27225D3E9BAB}" presName="Name9" presStyleLbl="parChTrans1D2" presStyleIdx="0" presStyleCnt="6"/>
      <dgm:spPr/>
      <dgm:t>
        <a:bodyPr/>
        <a:lstStyle/>
        <a:p>
          <a:endParaRPr lang="pl-PL"/>
        </a:p>
      </dgm:t>
    </dgm:pt>
    <dgm:pt modelId="{32D4DA78-91E8-4E79-8022-605327927AE6}" type="pres">
      <dgm:prSet presAssocID="{A4C8ED35-8B03-43F4-9DA4-27225D3E9BAB}" presName="connTx" presStyleLbl="parChTrans1D2" presStyleIdx="0" presStyleCnt="6"/>
      <dgm:spPr/>
      <dgm:t>
        <a:bodyPr/>
        <a:lstStyle/>
        <a:p>
          <a:endParaRPr lang="pl-PL"/>
        </a:p>
      </dgm:t>
    </dgm:pt>
    <dgm:pt modelId="{A46EFC9D-7FF9-4F02-AE4D-9913D0401208}" type="pres">
      <dgm:prSet presAssocID="{1F6F6870-62B5-4B38-9F39-AD0D2C64C28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7FCD9DC-7AEF-4A76-BC4D-51DFAF3FB194}" type="pres">
      <dgm:prSet presAssocID="{E656C0B4-23E9-4BE0-BBF6-E5AEA5D62C33}" presName="Name9" presStyleLbl="parChTrans1D2" presStyleIdx="1" presStyleCnt="6"/>
      <dgm:spPr/>
      <dgm:t>
        <a:bodyPr/>
        <a:lstStyle/>
        <a:p>
          <a:endParaRPr lang="pl-PL"/>
        </a:p>
      </dgm:t>
    </dgm:pt>
    <dgm:pt modelId="{F5C55B47-C151-4BC5-9597-809FBDC4D32A}" type="pres">
      <dgm:prSet presAssocID="{E656C0B4-23E9-4BE0-BBF6-E5AEA5D62C33}" presName="connTx" presStyleLbl="parChTrans1D2" presStyleIdx="1" presStyleCnt="6"/>
      <dgm:spPr/>
      <dgm:t>
        <a:bodyPr/>
        <a:lstStyle/>
        <a:p>
          <a:endParaRPr lang="pl-PL"/>
        </a:p>
      </dgm:t>
    </dgm:pt>
    <dgm:pt modelId="{F9B3C6C9-FC15-4AFF-B138-F18EAFACDB88}" type="pres">
      <dgm:prSet presAssocID="{4127A17F-B446-4779-B07B-28A1262F9BD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C45BB0D-7136-4B3E-832A-84488638F53C}" type="pres">
      <dgm:prSet presAssocID="{A8801DB8-166F-4ED8-90A7-EB3B2A7F9E4F}" presName="Name9" presStyleLbl="parChTrans1D2" presStyleIdx="2" presStyleCnt="6"/>
      <dgm:spPr/>
      <dgm:t>
        <a:bodyPr/>
        <a:lstStyle/>
        <a:p>
          <a:endParaRPr lang="pl-PL"/>
        </a:p>
      </dgm:t>
    </dgm:pt>
    <dgm:pt modelId="{4F656C19-91FA-47E6-8DEC-3EDFADB408EF}" type="pres">
      <dgm:prSet presAssocID="{A8801DB8-166F-4ED8-90A7-EB3B2A7F9E4F}" presName="connTx" presStyleLbl="parChTrans1D2" presStyleIdx="2" presStyleCnt="6"/>
      <dgm:spPr/>
      <dgm:t>
        <a:bodyPr/>
        <a:lstStyle/>
        <a:p>
          <a:endParaRPr lang="pl-PL"/>
        </a:p>
      </dgm:t>
    </dgm:pt>
    <dgm:pt modelId="{C446E9FC-F49A-479C-A349-6F2D841865A9}" type="pres">
      <dgm:prSet presAssocID="{5ABD4B49-D58D-4A6F-8383-C34FAD56576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9B2D2B4-D92A-4570-854D-27963AE5893D}" type="pres">
      <dgm:prSet presAssocID="{5F691BD3-3A21-45C6-8AF8-0B7E5467CC89}" presName="Name9" presStyleLbl="parChTrans1D2" presStyleIdx="3" presStyleCnt="6"/>
      <dgm:spPr/>
      <dgm:t>
        <a:bodyPr/>
        <a:lstStyle/>
        <a:p>
          <a:endParaRPr lang="pl-PL"/>
        </a:p>
      </dgm:t>
    </dgm:pt>
    <dgm:pt modelId="{648BDC5F-69E9-4777-A248-15F78885C19C}" type="pres">
      <dgm:prSet presAssocID="{5F691BD3-3A21-45C6-8AF8-0B7E5467CC89}" presName="connTx" presStyleLbl="parChTrans1D2" presStyleIdx="3" presStyleCnt="6"/>
      <dgm:spPr/>
      <dgm:t>
        <a:bodyPr/>
        <a:lstStyle/>
        <a:p>
          <a:endParaRPr lang="pl-PL"/>
        </a:p>
      </dgm:t>
    </dgm:pt>
    <dgm:pt modelId="{227181D2-9460-4570-B8FD-A8F698FBF388}" type="pres">
      <dgm:prSet presAssocID="{12A02266-C683-4C02-9877-A24F2F17051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A6F7E4D-728A-4D4C-B788-49C860DEF627}" type="pres">
      <dgm:prSet presAssocID="{26D4974B-D197-46B8-8A2E-24185C3A6D10}" presName="Name9" presStyleLbl="parChTrans1D2" presStyleIdx="4" presStyleCnt="6"/>
      <dgm:spPr/>
      <dgm:t>
        <a:bodyPr/>
        <a:lstStyle/>
        <a:p>
          <a:endParaRPr lang="pl-PL"/>
        </a:p>
      </dgm:t>
    </dgm:pt>
    <dgm:pt modelId="{972312DF-8550-45B3-AD67-9C5CB1E1B863}" type="pres">
      <dgm:prSet presAssocID="{26D4974B-D197-46B8-8A2E-24185C3A6D10}" presName="connTx" presStyleLbl="parChTrans1D2" presStyleIdx="4" presStyleCnt="6"/>
      <dgm:spPr/>
      <dgm:t>
        <a:bodyPr/>
        <a:lstStyle/>
        <a:p>
          <a:endParaRPr lang="pl-PL"/>
        </a:p>
      </dgm:t>
    </dgm:pt>
    <dgm:pt modelId="{A8B71BFD-A2CA-44BA-A4FF-FC8B19E07591}" type="pres">
      <dgm:prSet presAssocID="{C61C121A-D0E2-45DB-B535-0B6C2D2C53B0}" presName="node" presStyleLbl="node1" presStyleIdx="4" presStyleCnt="6" custRadScaleRad="101526" custRadScaleInc="135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734691-7061-4C8B-9C21-AF3EEE700BA7}" type="pres">
      <dgm:prSet presAssocID="{A0C5C48D-CFB8-43DF-8903-C807AF20FB26}" presName="Name9" presStyleLbl="parChTrans1D2" presStyleIdx="5" presStyleCnt="6"/>
      <dgm:spPr/>
      <dgm:t>
        <a:bodyPr/>
        <a:lstStyle/>
        <a:p>
          <a:endParaRPr lang="pl-PL"/>
        </a:p>
      </dgm:t>
    </dgm:pt>
    <dgm:pt modelId="{0ABC6A36-CA1C-4B0F-A0B6-7B61FF873354}" type="pres">
      <dgm:prSet presAssocID="{A0C5C48D-CFB8-43DF-8903-C807AF20FB26}" presName="connTx" presStyleLbl="parChTrans1D2" presStyleIdx="5" presStyleCnt="6"/>
      <dgm:spPr/>
      <dgm:t>
        <a:bodyPr/>
        <a:lstStyle/>
        <a:p>
          <a:endParaRPr lang="pl-PL"/>
        </a:p>
      </dgm:t>
    </dgm:pt>
    <dgm:pt modelId="{530F1DAE-4F0A-4DE5-81F7-07A1448DC927}" type="pres">
      <dgm:prSet presAssocID="{F4600414-9696-41B9-A250-AC97F1E133C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A66F31B-3EE0-4805-85C7-6E037D816E0F}" type="presOf" srcId="{A8801DB8-166F-4ED8-90A7-EB3B2A7F9E4F}" destId="{4F656C19-91FA-47E6-8DEC-3EDFADB408EF}" srcOrd="1" destOrd="0" presId="urn:microsoft.com/office/officeart/2005/8/layout/radial1"/>
    <dgm:cxn modelId="{57FA4192-CF0E-4FCA-9C21-95C4135169A0}" type="presOf" srcId="{A8801DB8-166F-4ED8-90A7-EB3B2A7F9E4F}" destId="{7C45BB0D-7136-4B3E-832A-84488638F53C}" srcOrd="0" destOrd="0" presId="urn:microsoft.com/office/officeart/2005/8/layout/radial1"/>
    <dgm:cxn modelId="{48CCD7F8-9C36-4F3C-A92B-650E68EB96F0}" srcId="{B35904ED-B075-4AE9-836B-F47CA1C674A2}" destId="{1F6F6870-62B5-4B38-9F39-AD0D2C64C286}" srcOrd="0" destOrd="0" parTransId="{A4C8ED35-8B03-43F4-9DA4-27225D3E9BAB}" sibTransId="{E029E2F2-6777-4481-8BD8-10180FC696FA}"/>
    <dgm:cxn modelId="{0866A9D4-9A3C-4D1D-832E-6567FB30045A}" type="presOf" srcId="{E656C0B4-23E9-4BE0-BBF6-E5AEA5D62C33}" destId="{F7FCD9DC-7AEF-4A76-BC4D-51DFAF3FB194}" srcOrd="0" destOrd="0" presId="urn:microsoft.com/office/officeart/2005/8/layout/radial1"/>
    <dgm:cxn modelId="{4D24E240-B6C5-45AE-B2E0-52DD06D5306C}" type="presOf" srcId="{26D4974B-D197-46B8-8A2E-24185C3A6D10}" destId="{972312DF-8550-45B3-AD67-9C5CB1E1B863}" srcOrd="1" destOrd="0" presId="urn:microsoft.com/office/officeart/2005/8/layout/radial1"/>
    <dgm:cxn modelId="{9ACF9FF0-151D-4D87-A7AF-91D66473CE76}" type="presOf" srcId="{A4C8ED35-8B03-43F4-9DA4-27225D3E9BAB}" destId="{8CF9FA92-1A30-45C6-A1E7-A7B566CFB163}" srcOrd="0" destOrd="0" presId="urn:microsoft.com/office/officeart/2005/8/layout/radial1"/>
    <dgm:cxn modelId="{4E79DC53-5646-4949-A217-57B4E8F73055}" type="presOf" srcId="{4127A17F-B446-4779-B07B-28A1262F9BDC}" destId="{F9B3C6C9-FC15-4AFF-B138-F18EAFACDB88}" srcOrd="0" destOrd="0" presId="urn:microsoft.com/office/officeart/2005/8/layout/radial1"/>
    <dgm:cxn modelId="{47952C18-357D-4D36-8E2C-AEC214B9B702}" type="presOf" srcId="{5F691BD3-3A21-45C6-8AF8-0B7E5467CC89}" destId="{89B2D2B4-D92A-4570-854D-27963AE5893D}" srcOrd="0" destOrd="0" presId="urn:microsoft.com/office/officeart/2005/8/layout/radial1"/>
    <dgm:cxn modelId="{8333EFF0-C4C5-4F58-B95C-9FCBA9B52344}" type="presOf" srcId="{5ABD4B49-D58D-4A6F-8383-C34FAD565769}" destId="{C446E9FC-F49A-479C-A349-6F2D841865A9}" srcOrd="0" destOrd="0" presId="urn:microsoft.com/office/officeart/2005/8/layout/radial1"/>
    <dgm:cxn modelId="{929F7C10-6890-4C63-84A4-1E5832BB69BB}" type="presOf" srcId="{A0C5C48D-CFB8-43DF-8903-C807AF20FB26}" destId="{0ABC6A36-CA1C-4B0F-A0B6-7B61FF873354}" srcOrd="1" destOrd="0" presId="urn:microsoft.com/office/officeart/2005/8/layout/radial1"/>
    <dgm:cxn modelId="{C19A9FCB-0D5D-48CD-92A9-5BCA5B26F730}" type="presOf" srcId="{1F6F6870-62B5-4B38-9F39-AD0D2C64C286}" destId="{A46EFC9D-7FF9-4F02-AE4D-9913D0401208}" srcOrd="0" destOrd="0" presId="urn:microsoft.com/office/officeart/2005/8/layout/radial1"/>
    <dgm:cxn modelId="{52256385-3C55-42E9-81E1-84356288DED0}" type="presOf" srcId="{F4600414-9696-41B9-A250-AC97F1E133CE}" destId="{530F1DAE-4F0A-4DE5-81F7-07A1448DC927}" srcOrd="0" destOrd="0" presId="urn:microsoft.com/office/officeart/2005/8/layout/radial1"/>
    <dgm:cxn modelId="{E35CBE01-C30D-4387-AA8C-8BD4CEDDE6DF}" srcId="{BFD941A5-2744-47FA-893D-150BC9BC2C1D}" destId="{B35904ED-B075-4AE9-836B-F47CA1C674A2}" srcOrd="0" destOrd="0" parTransId="{779064CB-AB8B-4F43-9854-41947DA969E2}" sibTransId="{D5D7A781-FE4A-43BF-B053-7C5E00323BF5}"/>
    <dgm:cxn modelId="{6A4DA7AC-C41C-4A96-86C1-DB6D929C06A6}" srcId="{B35904ED-B075-4AE9-836B-F47CA1C674A2}" destId="{12A02266-C683-4C02-9877-A24F2F17051F}" srcOrd="3" destOrd="0" parTransId="{5F691BD3-3A21-45C6-8AF8-0B7E5467CC89}" sibTransId="{E9EB8476-D1F7-4FA7-973E-89BD5DD8E2A4}"/>
    <dgm:cxn modelId="{F49CE60F-B9DC-436A-86C5-C9E65CFCE7C5}" type="presOf" srcId="{12A02266-C683-4C02-9877-A24F2F17051F}" destId="{227181D2-9460-4570-B8FD-A8F698FBF388}" srcOrd="0" destOrd="0" presId="urn:microsoft.com/office/officeart/2005/8/layout/radial1"/>
    <dgm:cxn modelId="{8D10A105-5AA5-417E-93AB-2332AF38FB84}" srcId="{B35904ED-B075-4AE9-836B-F47CA1C674A2}" destId="{F4600414-9696-41B9-A250-AC97F1E133CE}" srcOrd="5" destOrd="0" parTransId="{A0C5C48D-CFB8-43DF-8903-C807AF20FB26}" sibTransId="{246B9A91-FDEB-459E-A4BE-71FBCBD851A9}"/>
    <dgm:cxn modelId="{DA8D289F-C426-4DE2-B47C-B325B4B5B29C}" type="presOf" srcId="{BFD941A5-2744-47FA-893D-150BC9BC2C1D}" destId="{FBBA0246-FC53-457E-9E05-BA9113B95715}" srcOrd="0" destOrd="0" presId="urn:microsoft.com/office/officeart/2005/8/layout/radial1"/>
    <dgm:cxn modelId="{05A3679A-BA2E-4BF9-A921-8D1CC0D647EE}" type="presOf" srcId="{E656C0B4-23E9-4BE0-BBF6-E5AEA5D62C33}" destId="{F5C55B47-C151-4BC5-9597-809FBDC4D32A}" srcOrd="1" destOrd="0" presId="urn:microsoft.com/office/officeart/2005/8/layout/radial1"/>
    <dgm:cxn modelId="{AB606A32-D363-436C-B418-2159BA18F3AD}" type="presOf" srcId="{A4C8ED35-8B03-43F4-9DA4-27225D3E9BAB}" destId="{32D4DA78-91E8-4E79-8022-605327927AE6}" srcOrd="1" destOrd="0" presId="urn:microsoft.com/office/officeart/2005/8/layout/radial1"/>
    <dgm:cxn modelId="{89C10A6F-D7C3-45F4-83B7-5D3AF3115362}" srcId="{B35904ED-B075-4AE9-836B-F47CA1C674A2}" destId="{5ABD4B49-D58D-4A6F-8383-C34FAD565769}" srcOrd="2" destOrd="0" parTransId="{A8801DB8-166F-4ED8-90A7-EB3B2A7F9E4F}" sibTransId="{E7D457A7-8B27-4C28-8E70-9A5B6FF3AF6D}"/>
    <dgm:cxn modelId="{C64515ED-17F1-4AE9-8056-E4D075735A79}" type="presOf" srcId="{26D4974B-D197-46B8-8A2E-24185C3A6D10}" destId="{4A6F7E4D-728A-4D4C-B788-49C860DEF627}" srcOrd="0" destOrd="0" presId="urn:microsoft.com/office/officeart/2005/8/layout/radial1"/>
    <dgm:cxn modelId="{FC979511-F360-4620-BFD6-3B845FF62C7D}" type="presOf" srcId="{B35904ED-B075-4AE9-836B-F47CA1C674A2}" destId="{292DE9FC-B6BC-41E5-BF7A-45342199DFA6}" srcOrd="0" destOrd="0" presId="urn:microsoft.com/office/officeart/2005/8/layout/radial1"/>
    <dgm:cxn modelId="{8356F88B-0B0F-45A3-930E-DC687D7D3990}" type="presOf" srcId="{C61C121A-D0E2-45DB-B535-0B6C2D2C53B0}" destId="{A8B71BFD-A2CA-44BA-A4FF-FC8B19E07591}" srcOrd="0" destOrd="0" presId="urn:microsoft.com/office/officeart/2005/8/layout/radial1"/>
    <dgm:cxn modelId="{97FB610B-444F-4828-97C3-C2D6B6B09198}" srcId="{B35904ED-B075-4AE9-836B-F47CA1C674A2}" destId="{C61C121A-D0E2-45DB-B535-0B6C2D2C53B0}" srcOrd="4" destOrd="0" parTransId="{26D4974B-D197-46B8-8A2E-24185C3A6D10}" sibTransId="{A4B10DF0-2743-4729-978D-EE6CD41C5B60}"/>
    <dgm:cxn modelId="{967A7CDB-F0B5-4EE9-908A-419AB865823D}" srcId="{B35904ED-B075-4AE9-836B-F47CA1C674A2}" destId="{4127A17F-B446-4779-B07B-28A1262F9BDC}" srcOrd="1" destOrd="0" parTransId="{E656C0B4-23E9-4BE0-BBF6-E5AEA5D62C33}" sibTransId="{0EDF5C41-E981-4403-BCFD-2A5BBD4B75F6}"/>
    <dgm:cxn modelId="{78B0E344-FDE1-44ED-BC6B-A4CF0191B88E}" type="presOf" srcId="{5F691BD3-3A21-45C6-8AF8-0B7E5467CC89}" destId="{648BDC5F-69E9-4777-A248-15F78885C19C}" srcOrd="1" destOrd="0" presId="urn:microsoft.com/office/officeart/2005/8/layout/radial1"/>
    <dgm:cxn modelId="{ED431F7B-6414-4E4D-BD87-BDFD46EED572}" type="presOf" srcId="{A0C5C48D-CFB8-43DF-8903-C807AF20FB26}" destId="{3D734691-7061-4C8B-9C21-AF3EEE700BA7}" srcOrd="0" destOrd="0" presId="urn:microsoft.com/office/officeart/2005/8/layout/radial1"/>
    <dgm:cxn modelId="{70FCDA85-B01D-4392-A75D-DDBE640A70A4}" type="presParOf" srcId="{FBBA0246-FC53-457E-9E05-BA9113B95715}" destId="{292DE9FC-B6BC-41E5-BF7A-45342199DFA6}" srcOrd="0" destOrd="0" presId="urn:microsoft.com/office/officeart/2005/8/layout/radial1"/>
    <dgm:cxn modelId="{0B04AFF5-412D-443F-92A1-4C278309444D}" type="presParOf" srcId="{FBBA0246-FC53-457E-9E05-BA9113B95715}" destId="{8CF9FA92-1A30-45C6-A1E7-A7B566CFB163}" srcOrd="1" destOrd="0" presId="urn:microsoft.com/office/officeart/2005/8/layout/radial1"/>
    <dgm:cxn modelId="{1362FFAC-9087-455E-B1A1-71020495FD06}" type="presParOf" srcId="{8CF9FA92-1A30-45C6-A1E7-A7B566CFB163}" destId="{32D4DA78-91E8-4E79-8022-605327927AE6}" srcOrd="0" destOrd="0" presId="urn:microsoft.com/office/officeart/2005/8/layout/radial1"/>
    <dgm:cxn modelId="{B9F168A1-0F96-4DE1-A8E3-C198F98A434A}" type="presParOf" srcId="{FBBA0246-FC53-457E-9E05-BA9113B95715}" destId="{A46EFC9D-7FF9-4F02-AE4D-9913D0401208}" srcOrd="2" destOrd="0" presId="urn:microsoft.com/office/officeart/2005/8/layout/radial1"/>
    <dgm:cxn modelId="{FEA9B04A-A601-4AED-B284-E54C528CC098}" type="presParOf" srcId="{FBBA0246-FC53-457E-9E05-BA9113B95715}" destId="{F7FCD9DC-7AEF-4A76-BC4D-51DFAF3FB194}" srcOrd="3" destOrd="0" presId="urn:microsoft.com/office/officeart/2005/8/layout/radial1"/>
    <dgm:cxn modelId="{4259AF19-016D-430B-94E8-37BF36931F63}" type="presParOf" srcId="{F7FCD9DC-7AEF-4A76-BC4D-51DFAF3FB194}" destId="{F5C55B47-C151-4BC5-9597-809FBDC4D32A}" srcOrd="0" destOrd="0" presId="urn:microsoft.com/office/officeart/2005/8/layout/radial1"/>
    <dgm:cxn modelId="{7E323895-75B7-44A4-89F3-7D43A1DD430E}" type="presParOf" srcId="{FBBA0246-FC53-457E-9E05-BA9113B95715}" destId="{F9B3C6C9-FC15-4AFF-B138-F18EAFACDB88}" srcOrd="4" destOrd="0" presId="urn:microsoft.com/office/officeart/2005/8/layout/radial1"/>
    <dgm:cxn modelId="{5802B0A4-BE72-4B44-882A-FC48FE82D997}" type="presParOf" srcId="{FBBA0246-FC53-457E-9E05-BA9113B95715}" destId="{7C45BB0D-7136-4B3E-832A-84488638F53C}" srcOrd="5" destOrd="0" presId="urn:microsoft.com/office/officeart/2005/8/layout/radial1"/>
    <dgm:cxn modelId="{502085BF-B3D8-4375-AC97-21E4672ED598}" type="presParOf" srcId="{7C45BB0D-7136-4B3E-832A-84488638F53C}" destId="{4F656C19-91FA-47E6-8DEC-3EDFADB408EF}" srcOrd="0" destOrd="0" presId="urn:microsoft.com/office/officeart/2005/8/layout/radial1"/>
    <dgm:cxn modelId="{E53B8717-2E3E-4DC2-AEDA-7C7E55DDEF88}" type="presParOf" srcId="{FBBA0246-FC53-457E-9E05-BA9113B95715}" destId="{C446E9FC-F49A-479C-A349-6F2D841865A9}" srcOrd="6" destOrd="0" presId="urn:microsoft.com/office/officeart/2005/8/layout/radial1"/>
    <dgm:cxn modelId="{0731F4D7-CB4E-4C47-8F79-01CF8785484C}" type="presParOf" srcId="{FBBA0246-FC53-457E-9E05-BA9113B95715}" destId="{89B2D2B4-D92A-4570-854D-27963AE5893D}" srcOrd="7" destOrd="0" presId="urn:microsoft.com/office/officeart/2005/8/layout/radial1"/>
    <dgm:cxn modelId="{0EA79A69-F45F-42FD-8765-0E4FA5EA8F6E}" type="presParOf" srcId="{89B2D2B4-D92A-4570-854D-27963AE5893D}" destId="{648BDC5F-69E9-4777-A248-15F78885C19C}" srcOrd="0" destOrd="0" presId="urn:microsoft.com/office/officeart/2005/8/layout/radial1"/>
    <dgm:cxn modelId="{38C5D5BB-21B5-4FDA-AEC7-2E2F12B42022}" type="presParOf" srcId="{FBBA0246-FC53-457E-9E05-BA9113B95715}" destId="{227181D2-9460-4570-B8FD-A8F698FBF388}" srcOrd="8" destOrd="0" presId="urn:microsoft.com/office/officeart/2005/8/layout/radial1"/>
    <dgm:cxn modelId="{47CB538E-2E73-4428-8461-D57F004644E2}" type="presParOf" srcId="{FBBA0246-FC53-457E-9E05-BA9113B95715}" destId="{4A6F7E4D-728A-4D4C-B788-49C860DEF627}" srcOrd="9" destOrd="0" presId="urn:microsoft.com/office/officeart/2005/8/layout/radial1"/>
    <dgm:cxn modelId="{F123F2C5-3DCD-4BC0-BED1-F222D680A9CC}" type="presParOf" srcId="{4A6F7E4D-728A-4D4C-B788-49C860DEF627}" destId="{972312DF-8550-45B3-AD67-9C5CB1E1B863}" srcOrd="0" destOrd="0" presId="urn:microsoft.com/office/officeart/2005/8/layout/radial1"/>
    <dgm:cxn modelId="{EE11707E-04A2-455F-8E9C-B329CA37B9D3}" type="presParOf" srcId="{FBBA0246-FC53-457E-9E05-BA9113B95715}" destId="{A8B71BFD-A2CA-44BA-A4FF-FC8B19E07591}" srcOrd="10" destOrd="0" presId="urn:microsoft.com/office/officeart/2005/8/layout/radial1"/>
    <dgm:cxn modelId="{1EF310D6-DF97-43D5-922D-22F0175E89A5}" type="presParOf" srcId="{FBBA0246-FC53-457E-9E05-BA9113B95715}" destId="{3D734691-7061-4C8B-9C21-AF3EEE700BA7}" srcOrd="11" destOrd="0" presId="urn:microsoft.com/office/officeart/2005/8/layout/radial1"/>
    <dgm:cxn modelId="{458FF19D-01EB-429A-A99C-6DB39B3ED08A}" type="presParOf" srcId="{3D734691-7061-4C8B-9C21-AF3EEE700BA7}" destId="{0ABC6A36-CA1C-4B0F-A0B6-7B61FF873354}" srcOrd="0" destOrd="0" presId="urn:microsoft.com/office/officeart/2005/8/layout/radial1"/>
    <dgm:cxn modelId="{CD45C5D2-2CB7-425E-B4AF-834DF00F3F36}" type="presParOf" srcId="{FBBA0246-FC53-457E-9E05-BA9113B95715}" destId="{530F1DAE-4F0A-4DE5-81F7-07A1448DC927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C6666C-78B5-47E9-BFC0-8BFA6F339205}">
      <dsp:nvSpPr>
        <dsp:cNvPr id="0" name=""/>
        <dsp:cNvSpPr/>
      </dsp:nvSpPr>
      <dsp:spPr>
        <a:xfrm>
          <a:off x="4481149" y="2180706"/>
          <a:ext cx="410764" cy="122823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 dirty="0"/>
        </a:p>
      </dsp:txBody>
      <dsp:txXfrm>
        <a:off x="4541304" y="2360577"/>
        <a:ext cx="290454" cy="868492"/>
      </dsp:txXfrm>
    </dsp:sp>
    <dsp:sp modelId="{54C62D28-7CFD-4F56-8A94-9A835A22014F}">
      <dsp:nvSpPr>
        <dsp:cNvPr id="0" name=""/>
        <dsp:cNvSpPr/>
      </dsp:nvSpPr>
      <dsp:spPr>
        <a:xfrm rot="16210655">
          <a:off x="4326264" y="1805686"/>
          <a:ext cx="726594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726594" y="1175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4671396" y="1799272"/>
        <a:ext cx="36329" cy="36329"/>
      </dsp:txXfrm>
    </dsp:sp>
    <dsp:sp modelId="{53DFC58D-75ED-4110-B957-4B2D6339C86B}">
      <dsp:nvSpPr>
        <dsp:cNvPr id="0" name=""/>
        <dsp:cNvSpPr/>
      </dsp:nvSpPr>
      <dsp:spPr>
        <a:xfrm>
          <a:off x="3877972" y="-61694"/>
          <a:ext cx="1630128" cy="151583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solidFill>
                <a:schemeClr val="bg1"/>
              </a:solidFill>
            </a:rPr>
            <a:t>Zainteresowania</a:t>
          </a:r>
          <a:endParaRPr lang="pl-PL" sz="1200" kern="1200" dirty="0">
            <a:solidFill>
              <a:schemeClr val="bg1"/>
            </a:solidFill>
          </a:endParaRPr>
        </a:p>
      </dsp:txBody>
      <dsp:txXfrm>
        <a:off x="4116699" y="160295"/>
        <a:ext cx="1152674" cy="1071860"/>
      </dsp:txXfrm>
    </dsp:sp>
    <dsp:sp modelId="{75A6974E-AF2B-48A8-B62F-322F441E7536}">
      <dsp:nvSpPr>
        <dsp:cNvPr id="0" name=""/>
        <dsp:cNvSpPr/>
      </dsp:nvSpPr>
      <dsp:spPr>
        <a:xfrm rot="18816212">
          <a:off x="4709270" y="2180496"/>
          <a:ext cx="1102315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1102315" y="1175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5232870" y="2164689"/>
        <a:ext cx="55115" cy="55115"/>
      </dsp:txXfrm>
    </dsp:sp>
    <dsp:sp modelId="{6AA47690-65D3-42AA-9EB0-58F7740F36AC}">
      <dsp:nvSpPr>
        <dsp:cNvPr id="0" name=""/>
        <dsp:cNvSpPr/>
      </dsp:nvSpPr>
      <dsp:spPr>
        <a:xfrm>
          <a:off x="5436095" y="667007"/>
          <a:ext cx="1310898" cy="1305179"/>
        </a:xfrm>
        <a:prstGeom prst="ellipse">
          <a:avLst/>
        </a:prstGeom>
        <a:gradFill rotWithShape="0">
          <a:gsLst>
            <a:gs pos="0">
              <a:schemeClr val="accent2">
                <a:hueOff val="668788"/>
                <a:satOff val="-834"/>
                <a:lumOff val="196"/>
                <a:alphaOff val="0"/>
                <a:shade val="51000"/>
                <a:satMod val="130000"/>
              </a:schemeClr>
            </a:gs>
            <a:gs pos="80000">
              <a:schemeClr val="accent2">
                <a:hueOff val="668788"/>
                <a:satOff val="-834"/>
                <a:lumOff val="196"/>
                <a:alphaOff val="0"/>
                <a:shade val="93000"/>
                <a:satMod val="130000"/>
              </a:schemeClr>
            </a:gs>
            <a:gs pos="100000">
              <a:schemeClr val="accent2">
                <a:hueOff val="668788"/>
                <a:satOff val="-834"/>
                <a:lumOff val="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solidFill>
                <a:schemeClr val="bg1"/>
              </a:solidFill>
            </a:rPr>
            <a:t>Uzdolnienia</a:t>
          </a:r>
          <a:endParaRPr lang="pl-PL" sz="1200" kern="1200" dirty="0">
            <a:solidFill>
              <a:schemeClr val="bg1"/>
            </a:solidFill>
          </a:endParaRPr>
        </a:p>
      </dsp:txBody>
      <dsp:txXfrm>
        <a:off x="5628072" y="858146"/>
        <a:ext cx="926944" cy="922901"/>
      </dsp:txXfrm>
    </dsp:sp>
    <dsp:sp modelId="{9D9D2F4B-632F-4F7D-B040-CB041CA56AB2}">
      <dsp:nvSpPr>
        <dsp:cNvPr id="0" name=""/>
        <dsp:cNvSpPr/>
      </dsp:nvSpPr>
      <dsp:spPr>
        <a:xfrm rot="21450845">
          <a:off x="4891364" y="2749802"/>
          <a:ext cx="1123012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1123012" y="1175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5424795" y="2733477"/>
        <a:ext cx="56150" cy="56150"/>
      </dsp:txXfrm>
    </dsp:sp>
    <dsp:sp modelId="{5ADD4EC4-41DE-4C08-A508-4EDBADE8E8A6}">
      <dsp:nvSpPr>
        <dsp:cNvPr id="0" name=""/>
        <dsp:cNvSpPr/>
      </dsp:nvSpPr>
      <dsp:spPr>
        <a:xfrm>
          <a:off x="6013315" y="2071479"/>
          <a:ext cx="1227947" cy="1278174"/>
        </a:xfrm>
        <a:prstGeom prst="ellipse">
          <a:avLst/>
        </a:prstGeom>
        <a:gradFill rotWithShape="0">
          <a:gsLst>
            <a:gs pos="0">
              <a:schemeClr val="accent2">
                <a:hueOff val="1337577"/>
                <a:satOff val="-1668"/>
                <a:lumOff val="392"/>
                <a:alphaOff val="0"/>
                <a:shade val="51000"/>
                <a:satMod val="130000"/>
              </a:schemeClr>
            </a:gs>
            <a:gs pos="80000">
              <a:schemeClr val="accent2">
                <a:hueOff val="1337577"/>
                <a:satOff val="-1668"/>
                <a:lumOff val="392"/>
                <a:alphaOff val="0"/>
                <a:shade val="93000"/>
                <a:satMod val="130000"/>
              </a:schemeClr>
            </a:gs>
            <a:gs pos="100000">
              <a:schemeClr val="accent2">
                <a:hueOff val="1337577"/>
                <a:satOff val="-1668"/>
                <a:lumOff val="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solidFill>
                <a:schemeClr val="bg1"/>
              </a:solidFill>
            </a:rPr>
            <a:t>Mocne</a:t>
          </a:r>
          <a:r>
            <a:rPr lang="pl-PL" sz="900" kern="1200" dirty="0" smtClean="0">
              <a:solidFill>
                <a:schemeClr val="bg1"/>
              </a:solidFill>
            </a:rPr>
            <a:t> </a:t>
          </a:r>
          <a:r>
            <a:rPr lang="pl-PL" sz="1200" kern="1200" dirty="0" smtClean="0">
              <a:solidFill>
                <a:schemeClr val="bg1"/>
              </a:solidFill>
            </a:rPr>
            <a:t>strony/</a:t>
          </a:r>
          <a:br>
            <a:rPr lang="pl-PL" sz="1200" kern="1200" dirty="0" smtClean="0">
              <a:solidFill>
                <a:schemeClr val="bg1"/>
              </a:solidFill>
            </a:rPr>
          </a:br>
          <a:r>
            <a:rPr lang="pl-PL" sz="1200" kern="1200" dirty="0" smtClean="0">
              <a:solidFill>
                <a:schemeClr val="bg1"/>
              </a:solidFill>
            </a:rPr>
            <a:t>ograniczenia</a:t>
          </a:r>
          <a:endParaRPr lang="pl-PL" sz="1200" kern="1200" dirty="0">
            <a:solidFill>
              <a:schemeClr val="bg1"/>
            </a:solidFill>
          </a:endParaRPr>
        </a:p>
      </dsp:txBody>
      <dsp:txXfrm>
        <a:off x="6193144" y="2258663"/>
        <a:ext cx="868289" cy="903806"/>
      </dsp:txXfrm>
    </dsp:sp>
    <dsp:sp modelId="{E6BDC652-3160-4819-B9B2-FEC971B993B7}">
      <dsp:nvSpPr>
        <dsp:cNvPr id="0" name=""/>
        <dsp:cNvSpPr/>
      </dsp:nvSpPr>
      <dsp:spPr>
        <a:xfrm rot="2614242">
          <a:off x="4732007" y="3345167"/>
          <a:ext cx="1090774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1090774" y="1175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5250124" y="3329648"/>
        <a:ext cx="54538" cy="54538"/>
      </dsp:txXfrm>
    </dsp:sp>
    <dsp:sp modelId="{8ABE9D13-A842-43D8-87C9-D9F15424DDF9}">
      <dsp:nvSpPr>
        <dsp:cNvPr id="0" name=""/>
        <dsp:cNvSpPr/>
      </dsp:nvSpPr>
      <dsp:spPr>
        <a:xfrm>
          <a:off x="5508098" y="3547326"/>
          <a:ext cx="1193874" cy="1193874"/>
        </a:xfrm>
        <a:prstGeom prst="ellipse">
          <a:avLst/>
        </a:prstGeom>
        <a:gradFill rotWithShape="0">
          <a:gsLst>
            <a:gs pos="0">
              <a:schemeClr val="accent2">
                <a:hueOff val="2006365"/>
                <a:satOff val="-2502"/>
                <a:lumOff val="588"/>
                <a:alphaOff val="0"/>
                <a:shade val="51000"/>
                <a:satMod val="130000"/>
              </a:schemeClr>
            </a:gs>
            <a:gs pos="80000">
              <a:schemeClr val="accent2">
                <a:hueOff val="2006365"/>
                <a:satOff val="-2502"/>
                <a:lumOff val="588"/>
                <a:alphaOff val="0"/>
                <a:shade val="93000"/>
                <a:satMod val="130000"/>
              </a:schemeClr>
            </a:gs>
            <a:gs pos="100000">
              <a:schemeClr val="accent2">
                <a:hueOff val="2006365"/>
                <a:satOff val="-2502"/>
                <a:lumOff val="5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solidFill>
                <a:schemeClr val="bg1"/>
              </a:solidFill>
            </a:rPr>
            <a:t>System </a:t>
          </a:r>
          <a:br>
            <a:rPr lang="pl-PL" sz="1200" kern="1200" dirty="0" smtClean="0">
              <a:solidFill>
                <a:schemeClr val="bg1"/>
              </a:solidFill>
            </a:rPr>
          </a:br>
          <a:r>
            <a:rPr lang="pl-PL" sz="1200" kern="1200" dirty="0" smtClean="0">
              <a:solidFill>
                <a:schemeClr val="bg1"/>
              </a:solidFill>
            </a:rPr>
            <a:t>wartości</a:t>
          </a:r>
          <a:endParaRPr lang="pl-PL" sz="1200" kern="1200" dirty="0">
            <a:solidFill>
              <a:schemeClr val="bg1"/>
            </a:solidFill>
          </a:endParaRPr>
        </a:p>
      </dsp:txBody>
      <dsp:txXfrm>
        <a:off x="5682937" y="3722165"/>
        <a:ext cx="844196" cy="844196"/>
      </dsp:txXfrm>
    </dsp:sp>
    <dsp:sp modelId="{A2ACE0F4-046B-4F08-8709-69CA79F4C89E}">
      <dsp:nvSpPr>
        <dsp:cNvPr id="0" name=""/>
        <dsp:cNvSpPr/>
      </dsp:nvSpPr>
      <dsp:spPr>
        <a:xfrm rot="5558057">
          <a:off x="4291950" y="3741570"/>
          <a:ext cx="700963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700963" y="1175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10800000">
        <a:off x="4624908" y="3735797"/>
        <a:ext cx="35048" cy="35048"/>
      </dsp:txXfrm>
    </dsp:sp>
    <dsp:sp modelId="{97792C5E-4A93-4290-8C9D-FA1061043D62}">
      <dsp:nvSpPr>
        <dsp:cNvPr id="0" name=""/>
        <dsp:cNvSpPr/>
      </dsp:nvSpPr>
      <dsp:spPr>
        <a:xfrm>
          <a:off x="3901910" y="4102864"/>
          <a:ext cx="1390171" cy="1275989"/>
        </a:xfrm>
        <a:prstGeom prst="ellipse">
          <a:avLst/>
        </a:prstGeom>
        <a:gradFill rotWithShape="0">
          <a:gsLst>
            <a:gs pos="0">
              <a:schemeClr val="accent2">
                <a:hueOff val="2675154"/>
                <a:satOff val="-3337"/>
                <a:lumOff val="785"/>
                <a:alphaOff val="0"/>
                <a:shade val="51000"/>
                <a:satMod val="130000"/>
              </a:schemeClr>
            </a:gs>
            <a:gs pos="80000">
              <a:schemeClr val="accent2">
                <a:hueOff val="2675154"/>
                <a:satOff val="-3337"/>
                <a:lumOff val="785"/>
                <a:alphaOff val="0"/>
                <a:shade val="93000"/>
                <a:satMod val="130000"/>
              </a:schemeClr>
            </a:gs>
            <a:gs pos="100000">
              <a:schemeClr val="accent2">
                <a:hueOff val="2675154"/>
                <a:satOff val="-3337"/>
                <a:lumOff val="7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solidFill>
                <a:schemeClr val="bg1"/>
              </a:solidFill>
            </a:rPr>
            <a:t>Temperament</a:t>
          </a:r>
          <a:endParaRPr lang="pl-PL" sz="1200" kern="1200" dirty="0">
            <a:solidFill>
              <a:schemeClr val="bg1"/>
            </a:solidFill>
          </a:endParaRPr>
        </a:p>
      </dsp:txBody>
      <dsp:txXfrm>
        <a:off x="4105496" y="4289728"/>
        <a:ext cx="982999" cy="902261"/>
      </dsp:txXfrm>
    </dsp:sp>
    <dsp:sp modelId="{9C46A8B3-71EC-444F-85D3-8997160FCD3C}">
      <dsp:nvSpPr>
        <dsp:cNvPr id="0" name=""/>
        <dsp:cNvSpPr/>
      </dsp:nvSpPr>
      <dsp:spPr>
        <a:xfrm rot="8307447">
          <a:off x="3505348" y="3330875"/>
          <a:ext cx="1125863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1125863" y="1175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10800000">
        <a:off x="4040133" y="3314479"/>
        <a:ext cx="56293" cy="56293"/>
      </dsp:txXfrm>
    </dsp:sp>
    <dsp:sp modelId="{1F2EF210-9D50-496E-A8E4-7427AC684DD8}">
      <dsp:nvSpPr>
        <dsp:cNvPr id="0" name=""/>
        <dsp:cNvSpPr/>
      </dsp:nvSpPr>
      <dsp:spPr>
        <a:xfrm>
          <a:off x="2530345" y="3472473"/>
          <a:ext cx="1262032" cy="1347454"/>
        </a:xfrm>
        <a:prstGeom prst="ellipse">
          <a:avLst/>
        </a:prstGeom>
        <a:gradFill rotWithShape="0">
          <a:gsLst>
            <a:gs pos="0">
              <a:schemeClr val="accent2">
                <a:hueOff val="3343942"/>
                <a:satOff val="-4171"/>
                <a:lumOff val="981"/>
                <a:alphaOff val="0"/>
                <a:shade val="51000"/>
                <a:satMod val="130000"/>
              </a:schemeClr>
            </a:gs>
            <a:gs pos="80000">
              <a:schemeClr val="accent2">
                <a:hueOff val="3343942"/>
                <a:satOff val="-4171"/>
                <a:lumOff val="981"/>
                <a:alphaOff val="0"/>
                <a:shade val="93000"/>
                <a:satMod val="130000"/>
              </a:schemeClr>
            </a:gs>
            <a:gs pos="100000">
              <a:schemeClr val="accent2">
                <a:hueOff val="3343942"/>
                <a:satOff val="-4171"/>
                <a:lumOff val="98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solidFill>
                <a:schemeClr val="bg1"/>
              </a:solidFill>
            </a:rPr>
            <a:t>Stan</a:t>
          </a:r>
          <a:r>
            <a:rPr lang="pl-PL" sz="1300" kern="1200" dirty="0" smtClean="0">
              <a:solidFill>
                <a:schemeClr val="bg1"/>
              </a:solidFill>
            </a:rPr>
            <a:t/>
          </a:r>
          <a:br>
            <a:rPr lang="pl-PL" sz="1300" kern="1200" dirty="0" smtClean="0">
              <a:solidFill>
                <a:schemeClr val="bg1"/>
              </a:solidFill>
            </a:rPr>
          </a:br>
          <a:r>
            <a:rPr lang="pl-PL" sz="1200" kern="1200" dirty="0" smtClean="0">
              <a:solidFill>
                <a:schemeClr val="bg1"/>
              </a:solidFill>
            </a:rPr>
            <a:t>zdrowia</a:t>
          </a:r>
          <a:endParaRPr lang="pl-PL" sz="1200" kern="1200" dirty="0">
            <a:solidFill>
              <a:schemeClr val="bg1"/>
            </a:solidFill>
          </a:endParaRPr>
        </a:p>
      </dsp:txBody>
      <dsp:txXfrm>
        <a:off x="2715165" y="3669803"/>
        <a:ext cx="892392" cy="952794"/>
      </dsp:txXfrm>
    </dsp:sp>
    <dsp:sp modelId="{CE4A0702-E798-497B-948A-72DF8FDBAB01}">
      <dsp:nvSpPr>
        <dsp:cNvPr id="0" name=""/>
        <dsp:cNvSpPr/>
      </dsp:nvSpPr>
      <dsp:spPr>
        <a:xfrm rot="10936569">
          <a:off x="3229634" y="2750047"/>
          <a:ext cx="1252027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1252027" y="1175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10800000">
        <a:off x="3824347" y="2730497"/>
        <a:ext cx="62601" cy="62601"/>
      </dsp:txXfrm>
    </dsp:sp>
    <dsp:sp modelId="{32748810-C689-4766-BE49-2421B0D15F92}">
      <dsp:nvSpPr>
        <dsp:cNvPr id="0" name=""/>
        <dsp:cNvSpPr/>
      </dsp:nvSpPr>
      <dsp:spPr>
        <a:xfrm>
          <a:off x="1902735" y="2057976"/>
          <a:ext cx="1327934" cy="1305179"/>
        </a:xfrm>
        <a:prstGeom prst="ellipse">
          <a:avLst/>
        </a:prstGeom>
        <a:gradFill rotWithShape="0">
          <a:gsLst>
            <a:gs pos="0">
              <a:schemeClr val="accent2">
                <a:hueOff val="4012731"/>
                <a:satOff val="-5005"/>
                <a:lumOff val="1177"/>
                <a:alphaOff val="0"/>
                <a:shade val="51000"/>
                <a:satMod val="130000"/>
              </a:schemeClr>
            </a:gs>
            <a:gs pos="80000">
              <a:schemeClr val="accent2">
                <a:hueOff val="4012731"/>
                <a:satOff val="-5005"/>
                <a:lumOff val="1177"/>
                <a:alphaOff val="0"/>
                <a:shade val="93000"/>
                <a:satMod val="130000"/>
              </a:schemeClr>
            </a:gs>
            <a:gs pos="100000">
              <a:schemeClr val="accent2">
                <a:hueOff val="4012731"/>
                <a:satOff val="-5005"/>
                <a:lumOff val="1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solidFill>
                <a:schemeClr val="bg1"/>
              </a:solidFill>
            </a:rPr>
            <a:t>Umiejętności</a:t>
          </a:r>
          <a:endParaRPr lang="pl-PL" sz="1200" kern="1200" dirty="0">
            <a:solidFill>
              <a:schemeClr val="bg1"/>
            </a:solidFill>
          </a:endParaRPr>
        </a:p>
      </dsp:txBody>
      <dsp:txXfrm>
        <a:off x="2097206" y="2249115"/>
        <a:ext cx="938992" cy="922901"/>
      </dsp:txXfrm>
    </dsp:sp>
    <dsp:sp modelId="{C707F05A-E59E-4D98-ABFF-6A3EF5C200A8}">
      <dsp:nvSpPr>
        <dsp:cNvPr id="0" name=""/>
        <dsp:cNvSpPr/>
      </dsp:nvSpPr>
      <dsp:spPr>
        <a:xfrm rot="13494041">
          <a:off x="3397352" y="2136724"/>
          <a:ext cx="1281172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1281172" y="1175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10800000">
        <a:off x="4005909" y="2116445"/>
        <a:ext cx="64058" cy="64058"/>
      </dsp:txXfrm>
    </dsp:sp>
    <dsp:sp modelId="{04BC9DE4-EE01-4D5D-8DC0-AABB37FF5058}">
      <dsp:nvSpPr>
        <dsp:cNvPr id="0" name=""/>
        <dsp:cNvSpPr/>
      </dsp:nvSpPr>
      <dsp:spPr>
        <a:xfrm>
          <a:off x="2564424" y="677994"/>
          <a:ext cx="1193874" cy="1193874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 smtClean="0">
              <a:solidFill>
                <a:schemeClr val="bg1"/>
              </a:solidFill>
            </a:rPr>
            <a:t>…</a:t>
          </a:r>
          <a:endParaRPr lang="pl-PL" sz="3200" b="1" kern="1200" dirty="0">
            <a:solidFill>
              <a:schemeClr val="bg1"/>
            </a:solidFill>
          </a:endParaRPr>
        </a:p>
      </dsp:txBody>
      <dsp:txXfrm>
        <a:off x="2739263" y="852833"/>
        <a:ext cx="844196" cy="8441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2DE9FC-B6BC-41E5-BF7A-45342199DFA6}">
      <dsp:nvSpPr>
        <dsp:cNvPr id="0" name=""/>
        <dsp:cNvSpPr/>
      </dsp:nvSpPr>
      <dsp:spPr>
        <a:xfrm>
          <a:off x="3330294" y="1647779"/>
          <a:ext cx="1265550" cy="12655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Uzdolnienia</a:t>
          </a:r>
          <a:endParaRPr lang="pl-PL" sz="1400" kern="1200" dirty="0"/>
        </a:p>
      </dsp:txBody>
      <dsp:txXfrm>
        <a:off x="3515630" y="1833115"/>
        <a:ext cx="894878" cy="894878"/>
      </dsp:txXfrm>
    </dsp:sp>
    <dsp:sp modelId="{8CF9FA92-1A30-45C6-A1E7-A7B566CFB163}">
      <dsp:nvSpPr>
        <dsp:cNvPr id="0" name=""/>
        <dsp:cNvSpPr/>
      </dsp:nvSpPr>
      <dsp:spPr>
        <a:xfrm rot="16200000">
          <a:off x="3773010" y="1443350"/>
          <a:ext cx="380118" cy="28740"/>
        </a:xfrm>
        <a:custGeom>
          <a:avLst/>
          <a:gdLst/>
          <a:ahLst/>
          <a:cxnLst/>
          <a:rect l="0" t="0" r="0" b="0"/>
          <a:pathLst>
            <a:path>
              <a:moveTo>
                <a:pt x="0" y="14370"/>
              </a:moveTo>
              <a:lnTo>
                <a:pt x="380118" y="1437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3953566" y="1448217"/>
        <a:ext cx="19005" cy="19005"/>
      </dsp:txXfrm>
    </dsp:sp>
    <dsp:sp modelId="{A46EFC9D-7FF9-4F02-AE4D-9913D0401208}">
      <dsp:nvSpPr>
        <dsp:cNvPr id="0" name=""/>
        <dsp:cNvSpPr/>
      </dsp:nvSpPr>
      <dsp:spPr>
        <a:xfrm>
          <a:off x="3330294" y="2110"/>
          <a:ext cx="1265550" cy="126555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językowe</a:t>
          </a:r>
          <a:endParaRPr lang="pl-PL" sz="1300" kern="1200" dirty="0"/>
        </a:p>
      </dsp:txBody>
      <dsp:txXfrm>
        <a:off x="3515630" y="187446"/>
        <a:ext cx="894878" cy="894878"/>
      </dsp:txXfrm>
    </dsp:sp>
    <dsp:sp modelId="{F7FCD9DC-7AEF-4A76-BC4D-51DFAF3FB194}">
      <dsp:nvSpPr>
        <dsp:cNvPr id="0" name=""/>
        <dsp:cNvSpPr/>
      </dsp:nvSpPr>
      <dsp:spPr>
        <a:xfrm rot="19800000">
          <a:off x="4485605" y="1854767"/>
          <a:ext cx="380118" cy="28740"/>
        </a:xfrm>
        <a:custGeom>
          <a:avLst/>
          <a:gdLst/>
          <a:ahLst/>
          <a:cxnLst/>
          <a:rect l="0" t="0" r="0" b="0"/>
          <a:pathLst>
            <a:path>
              <a:moveTo>
                <a:pt x="0" y="14370"/>
              </a:moveTo>
              <a:lnTo>
                <a:pt x="380118" y="1437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4666162" y="1859634"/>
        <a:ext cx="19005" cy="19005"/>
      </dsp:txXfrm>
    </dsp:sp>
    <dsp:sp modelId="{F9B3C6C9-FC15-4AFF-B138-F18EAFACDB88}">
      <dsp:nvSpPr>
        <dsp:cNvPr id="0" name=""/>
        <dsp:cNvSpPr/>
      </dsp:nvSpPr>
      <dsp:spPr>
        <a:xfrm>
          <a:off x="4755485" y="824945"/>
          <a:ext cx="1265550" cy="1265550"/>
        </a:xfrm>
        <a:prstGeom prst="ellipse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>
              <a:solidFill>
                <a:schemeClr val="bg1"/>
              </a:solidFill>
            </a:rPr>
            <a:t>inter-</a:t>
          </a:r>
          <a:br>
            <a:rPr lang="pl-PL" sz="1300" kern="1200" dirty="0" smtClean="0">
              <a:solidFill>
                <a:schemeClr val="bg1"/>
              </a:solidFill>
            </a:rPr>
          </a:br>
          <a:r>
            <a:rPr lang="pl-PL" sz="1300" kern="1200" dirty="0" smtClean="0">
              <a:solidFill>
                <a:schemeClr val="bg1"/>
              </a:solidFill>
            </a:rPr>
            <a:t>personalne</a:t>
          </a:r>
          <a:endParaRPr lang="pl-PL" sz="1300" kern="1200" dirty="0">
            <a:solidFill>
              <a:schemeClr val="bg1"/>
            </a:solidFill>
          </a:endParaRPr>
        </a:p>
      </dsp:txBody>
      <dsp:txXfrm>
        <a:off x="4940821" y="1010281"/>
        <a:ext cx="894878" cy="894878"/>
      </dsp:txXfrm>
    </dsp:sp>
    <dsp:sp modelId="{7C45BB0D-7136-4B3E-832A-84488638F53C}">
      <dsp:nvSpPr>
        <dsp:cNvPr id="0" name=""/>
        <dsp:cNvSpPr/>
      </dsp:nvSpPr>
      <dsp:spPr>
        <a:xfrm rot="1800000">
          <a:off x="4485605" y="2677602"/>
          <a:ext cx="380118" cy="28740"/>
        </a:xfrm>
        <a:custGeom>
          <a:avLst/>
          <a:gdLst/>
          <a:ahLst/>
          <a:cxnLst/>
          <a:rect l="0" t="0" r="0" b="0"/>
          <a:pathLst>
            <a:path>
              <a:moveTo>
                <a:pt x="0" y="14370"/>
              </a:moveTo>
              <a:lnTo>
                <a:pt x="380118" y="1437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4666162" y="2682469"/>
        <a:ext cx="19005" cy="19005"/>
      </dsp:txXfrm>
    </dsp:sp>
    <dsp:sp modelId="{C446E9FC-F49A-479C-A349-6F2D841865A9}">
      <dsp:nvSpPr>
        <dsp:cNvPr id="0" name=""/>
        <dsp:cNvSpPr/>
      </dsp:nvSpPr>
      <dsp:spPr>
        <a:xfrm>
          <a:off x="4755485" y="2470614"/>
          <a:ext cx="1265550" cy="1265550"/>
        </a:xfrm>
        <a:prstGeom prst="ellipse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>
              <a:solidFill>
                <a:schemeClr val="bg1"/>
              </a:solidFill>
            </a:rPr>
            <a:t>techniczne</a:t>
          </a:r>
          <a:endParaRPr lang="pl-PL" sz="1300" kern="1200" dirty="0">
            <a:solidFill>
              <a:schemeClr val="bg1"/>
            </a:solidFill>
          </a:endParaRPr>
        </a:p>
      </dsp:txBody>
      <dsp:txXfrm>
        <a:off x="4940821" y="2655950"/>
        <a:ext cx="894878" cy="894878"/>
      </dsp:txXfrm>
    </dsp:sp>
    <dsp:sp modelId="{89B2D2B4-D92A-4570-854D-27963AE5893D}">
      <dsp:nvSpPr>
        <dsp:cNvPr id="0" name=""/>
        <dsp:cNvSpPr/>
      </dsp:nvSpPr>
      <dsp:spPr>
        <a:xfrm rot="5400000">
          <a:off x="3773010" y="3089019"/>
          <a:ext cx="380118" cy="28740"/>
        </a:xfrm>
        <a:custGeom>
          <a:avLst/>
          <a:gdLst/>
          <a:ahLst/>
          <a:cxnLst/>
          <a:rect l="0" t="0" r="0" b="0"/>
          <a:pathLst>
            <a:path>
              <a:moveTo>
                <a:pt x="0" y="14370"/>
              </a:moveTo>
              <a:lnTo>
                <a:pt x="380118" y="1437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3953566" y="3093886"/>
        <a:ext cx="19005" cy="19005"/>
      </dsp:txXfrm>
    </dsp:sp>
    <dsp:sp modelId="{227181D2-9460-4570-B8FD-A8F698FBF388}">
      <dsp:nvSpPr>
        <dsp:cNvPr id="0" name=""/>
        <dsp:cNvSpPr/>
      </dsp:nvSpPr>
      <dsp:spPr>
        <a:xfrm>
          <a:off x="3330294" y="3293449"/>
          <a:ext cx="1265550" cy="1265550"/>
        </a:xfrm>
        <a:prstGeom prst="ellipse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>
              <a:solidFill>
                <a:schemeClr val="bg1"/>
              </a:solidFill>
            </a:rPr>
            <a:t>praktyczno-porządkowe</a:t>
          </a:r>
          <a:endParaRPr lang="pl-PL" sz="1300" kern="1200" dirty="0">
            <a:solidFill>
              <a:schemeClr val="bg1"/>
            </a:solidFill>
          </a:endParaRPr>
        </a:p>
      </dsp:txBody>
      <dsp:txXfrm>
        <a:off x="3515630" y="3478785"/>
        <a:ext cx="894878" cy="894878"/>
      </dsp:txXfrm>
    </dsp:sp>
    <dsp:sp modelId="{4A6F7E4D-728A-4D4C-B788-49C860DEF627}">
      <dsp:nvSpPr>
        <dsp:cNvPr id="0" name=""/>
        <dsp:cNvSpPr/>
      </dsp:nvSpPr>
      <dsp:spPr>
        <a:xfrm rot="9024390">
          <a:off x="3034038" y="2678737"/>
          <a:ext cx="405231" cy="28740"/>
        </a:xfrm>
        <a:custGeom>
          <a:avLst/>
          <a:gdLst/>
          <a:ahLst/>
          <a:cxnLst/>
          <a:rect l="0" t="0" r="0" b="0"/>
          <a:pathLst>
            <a:path>
              <a:moveTo>
                <a:pt x="0" y="14370"/>
              </a:moveTo>
              <a:lnTo>
                <a:pt x="405231" y="1437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10800000">
        <a:off x="3226523" y="2682976"/>
        <a:ext cx="20261" cy="20261"/>
      </dsp:txXfrm>
    </dsp:sp>
    <dsp:sp modelId="{A8B71BFD-A2CA-44BA-A4FF-FC8B19E07591}">
      <dsp:nvSpPr>
        <dsp:cNvPr id="0" name=""/>
        <dsp:cNvSpPr/>
      </dsp:nvSpPr>
      <dsp:spPr>
        <a:xfrm>
          <a:off x="1877463" y="2472884"/>
          <a:ext cx="1265550" cy="1265550"/>
        </a:xfrm>
        <a:prstGeom prst="ellipse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>
              <a:solidFill>
                <a:schemeClr val="bg1"/>
              </a:solidFill>
            </a:rPr>
            <a:t>artystyczne</a:t>
          </a:r>
          <a:endParaRPr lang="pl-PL" sz="1300" kern="1200" dirty="0">
            <a:solidFill>
              <a:schemeClr val="bg1"/>
            </a:solidFill>
          </a:endParaRPr>
        </a:p>
      </dsp:txBody>
      <dsp:txXfrm>
        <a:off x="2062799" y="2658220"/>
        <a:ext cx="894878" cy="894878"/>
      </dsp:txXfrm>
    </dsp:sp>
    <dsp:sp modelId="{3D734691-7061-4C8B-9C21-AF3EEE700BA7}">
      <dsp:nvSpPr>
        <dsp:cNvPr id="0" name=""/>
        <dsp:cNvSpPr/>
      </dsp:nvSpPr>
      <dsp:spPr>
        <a:xfrm rot="12600000">
          <a:off x="3060414" y="1854767"/>
          <a:ext cx="380118" cy="28740"/>
        </a:xfrm>
        <a:custGeom>
          <a:avLst/>
          <a:gdLst/>
          <a:ahLst/>
          <a:cxnLst/>
          <a:rect l="0" t="0" r="0" b="0"/>
          <a:pathLst>
            <a:path>
              <a:moveTo>
                <a:pt x="0" y="14370"/>
              </a:moveTo>
              <a:lnTo>
                <a:pt x="380118" y="1437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10800000">
        <a:off x="3240970" y="1859634"/>
        <a:ext cx="19005" cy="19005"/>
      </dsp:txXfrm>
    </dsp:sp>
    <dsp:sp modelId="{530F1DAE-4F0A-4DE5-81F7-07A1448DC927}">
      <dsp:nvSpPr>
        <dsp:cNvPr id="0" name=""/>
        <dsp:cNvSpPr/>
      </dsp:nvSpPr>
      <dsp:spPr>
        <a:xfrm>
          <a:off x="1905102" y="824945"/>
          <a:ext cx="1265550" cy="1265550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poznawcze</a:t>
          </a:r>
          <a:endParaRPr lang="pl-PL" sz="1300" kern="1200" dirty="0"/>
        </a:p>
      </dsp:txBody>
      <dsp:txXfrm>
        <a:off x="2090438" y="1010281"/>
        <a:ext cx="894878" cy="894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78492-3634-4F3E-87AA-C9F3FC6A68DE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54C93-61A1-41EB-AB00-0D83FF1318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5772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F2196-C838-4D24-8B23-7762C55200BB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0EA19-806F-43A7-A826-52D7B04DE42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6220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l-PL" smtClean="0"/>
              <a:t> W puste pole można wpisać propozycje uczniów</a:t>
            </a:r>
          </a:p>
        </p:txBody>
      </p:sp>
      <p:sp>
        <p:nvSpPr>
          <p:cNvPr id="1741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7A5C89-7FD4-4E92-A821-CDD12A09DCA8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l-PL" dirty="0" smtClean="0"/>
              <a:t>Warto zapytać uczniów, czy rozumieją poszczególne słowa, np. co oznacza interpersonalny; warto odwołać się do pytań z kwestionariusza: czy potrafisz pomóc  </a:t>
            </a:r>
            <a:br>
              <a:rPr lang="pl-PL" dirty="0" smtClean="0"/>
            </a:br>
            <a:r>
              <a:rPr lang="pl-PL" dirty="0" smtClean="0"/>
              <a:t>  koleżance/koledze, czy potrafisz pogodzić zwaśnionych kolegów – co mogą więc oznaczać uzdolnienia interpersonalne.</a:t>
            </a:r>
          </a:p>
          <a:p>
            <a:pPr>
              <a:spcBef>
                <a:spcPct val="0"/>
              </a:spcBef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w nauce</a:t>
            </a:r>
          </a:p>
          <a:p>
            <a:pPr>
              <a:spcBef>
                <a:spcPct val="0"/>
              </a:spcBef>
            </a:pPr>
            <a:r>
              <a:rPr lang="pl-PL" dirty="0" smtClean="0"/>
              <a:t>  </a:t>
            </a:r>
          </a:p>
          <a:p>
            <a:pPr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3072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AE3FFD-19EE-4F59-B0ED-A19204160724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449A-4717-45F1-958E-DB81CBC404FA}" type="datetime1">
              <a:rPr lang="pl-PL" smtClean="0"/>
              <a:pPr/>
              <a:t>2020-03-16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944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06A8-E0ED-4C7A-8737-4D94887EE70F}" type="datetime1">
              <a:rPr lang="pl-PL" smtClean="0"/>
              <a:pPr/>
              <a:t>2020-03-16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726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20A7-193C-4F85-8C22-2DBC7F334AEE}" type="datetime1">
              <a:rPr lang="pl-PL" smtClean="0"/>
              <a:pPr/>
              <a:t>2020-03-16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60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B098-37C3-4366-9287-B4A5093FEDBE}" type="datetime1">
              <a:rPr lang="pl-PL" smtClean="0"/>
              <a:pPr/>
              <a:t>2020-03-16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71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91ED-A315-40B6-B943-6FB949199077}" type="datetime1">
              <a:rPr lang="pl-PL" smtClean="0"/>
              <a:pPr/>
              <a:t>2020-03-16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78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C2F9-515D-48CA-AB7F-DBD02E1B7AB0}" type="datetime1">
              <a:rPr lang="pl-PL" smtClean="0"/>
              <a:pPr/>
              <a:t>2020-03-16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5404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92D8-0B7B-42A5-A099-DB79D9D960EA}" type="datetime1">
              <a:rPr lang="pl-PL" smtClean="0"/>
              <a:pPr/>
              <a:t>2020-03-16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953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17B5-A0B5-4D00-87DC-3BC105E22FB8}" type="datetime1">
              <a:rPr lang="pl-PL" smtClean="0"/>
              <a:pPr/>
              <a:t>2020-03-16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61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EACC-0687-4752-B722-B71AF38D29D9}" type="datetime1">
              <a:rPr lang="pl-PL" smtClean="0"/>
              <a:pPr/>
              <a:t>2020-03-16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6811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7493-8A51-449F-A1C8-D5CB1AE2AE9C}" type="datetime1">
              <a:rPr lang="pl-PL" smtClean="0"/>
              <a:pPr/>
              <a:t>2020-03-16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754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12A7-D195-4263-9220-53EE4B133713}" type="datetime1">
              <a:rPr lang="pl-PL" smtClean="0"/>
              <a:pPr/>
              <a:t>2020-03-16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291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2D626-7D6C-4BA8-B094-97A5B515BED9}" type="datetime1">
              <a:rPr lang="pl-PL" smtClean="0"/>
              <a:pPr/>
              <a:t>2020-03-16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C8209-6125-4306-82A8-F9469FCF827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900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psz.praca.gov.pl/rynek-pracy/bazy-danych/klasyfikacja-zawodow-i-specjalnosci/wyszukiwarka-opisow-zawodow" TargetMode="External"/><Relationship Id="rId3" Type="http://schemas.openxmlformats.org/officeDocument/2006/relationships/hyperlink" Target="http://doradztwo.ore.edu.pl/multimedia/" TargetMode="External"/><Relationship Id="rId7" Type="http://schemas.openxmlformats.org/officeDocument/2006/relationships/hyperlink" Target="https://wcies.edu.pl/item/941-doradztwo-zawodowe" TargetMode="External"/><Relationship Id="rId12" Type="http://schemas.openxmlformats.org/officeDocument/2006/relationships/hyperlink" Target="http://www.kuratorium.waw.pl-/" TargetMode="External"/><Relationship Id="rId2" Type="http://schemas.openxmlformats.org/officeDocument/2006/relationships/hyperlink" Target="http://doradztwo.ore.edu.pl/narzedzia-diagnostyczne-dla-doradcow-zawodowych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cholaris.pl/zasob/" TargetMode="External"/><Relationship Id="rId11" Type="http://schemas.openxmlformats.org/officeDocument/2006/relationships/hyperlink" Target="https://www.youtube.com/watch?v=8KMmAN4DAHg" TargetMode="External"/><Relationship Id="rId5" Type="http://schemas.openxmlformats.org/officeDocument/2006/relationships/hyperlink" Target="https://www.ore.edu.pl/materialy-do-pobrania-wdez" TargetMode="External"/><Relationship Id="rId10" Type="http://schemas.openxmlformats.org/officeDocument/2006/relationships/hyperlink" Target="https://szkolnictwo.obserwatorium.mazowsze.pl/" TargetMode="External"/><Relationship Id="rId4" Type="http://schemas.openxmlformats.org/officeDocument/2006/relationships/hyperlink" Target="https://w/" TargetMode="External"/><Relationship Id="rId9" Type="http://schemas.openxmlformats.org/officeDocument/2006/relationships/hyperlink" Target="https://mazowieckie.doradztwo.mscdn.pl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rgbClr val="0070C0"/>
                </a:solidFill>
              </a:rPr>
              <a:t>Ku refleksji </a:t>
            </a:r>
            <a:br>
              <a:rPr lang="pl-PL" sz="3200" b="1" dirty="0">
                <a:solidFill>
                  <a:srgbClr val="0070C0"/>
                </a:solidFill>
              </a:rPr>
            </a:br>
            <a:endParaRPr lang="pl-PL" sz="3200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852936"/>
            <a:ext cx="8686800" cy="3340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„</a:t>
            </a:r>
            <a:r>
              <a:rPr lang="pl-PL" dirty="0"/>
              <a:t>Nie idź za mną, bo nie umiem prowadzić. </a:t>
            </a:r>
          </a:p>
          <a:p>
            <a:pPr marL="0" indent="0">
              <a:buNone/>
            </a:pPr>
            <a:r>
              <a:rPr lang="pl-PL" i="1" dirty="0" smtClean="0"/>
              <a:t>Nie </a:t>
            </a:r>
            <a:r>
              <a:rPr lang="pl-PL" i="1" dirty="0"/>
              <a:t>idź przede mną, bo mogę za Tobą nie nadążyć. </a:t>
            </a:r>
            <a:endParaRPr lang="pl-PL" dirty="0"/>
          </a:p>
          <a:p>
            <a:pPr marL="0" indent="0">
              <a:buNone/>
            </a:pPr>
            <a:r>
              <a:rPr lang="pl-PL" i="1" dirty="0" smtClean="0"/>
              <a:t>Idź </a:t>
            </a:r>
            <a:r>
              <a:rPr lang="pl-PL" i="1" dirty="0"/>
              <a:t>po prostu obok mnie i bądź moim przyjacielem” </a:t>
            </a:r>
            <a:endParaRPr lang="pl-PL" dirty="0"/>
          </a:p>
          <a:p>
            <a:pPr marL="0" indent="0" algn="r">
              <a:buNone/>
            </a:pPr>
            <a:r>
              <a:rPr lang="pl-PL" i="1" dirty="0"/>
              <a:t>Albert Camus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762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332310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Szukanie </a:t>
            </a:r>
            <a:r>
              <a:rPr lang="pl-PL" sz="3200" b="1" dirty="0"/>
              <a:t>mocnych stron dziecka 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>wśród kompetencji kluczowych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690" y="2780928"/>
            <a:ext cx="8928992" cy="3672408"/>
          </a:xfrm>
        </p:spPr>
        <p:txBody>
          <a:bodyPr>
            <a:normAutofit/>
          </a:bodyPr>
          <a:lstStyle/>
          <a:p>
            <a:r>
              <a:rPr lang="pl-PL" sz="2800" dirty="0">
                <a:solidFill>
                  <a:schemeClr val="tx2"/>
                </a:solidFill>
              </a:rPr>
              <a:t>p</a:t>
            </a:r>
            <a:r>
              <a:rPr lang="pl-PL" sz="2800" dirty="0" smtClean="0">
                <a:solidFill>
                  <a:schemeClr val="tx2"/>
                </a:solidFill>
              </a:rPr>
              <a:t>orozumiewanie się w jęz. ojczystym </a:t>
            </a:r>
          </a:p>
          <a:p>
            <a:r>
              <a:rPr lang="pl-PL" sz="2800" dirty="0" smtClean="0">
                <a:solidFill>
                  <a:schemeClr val="tx2"/>
                </a:solidFill>
              </a:rPr>
              <a:t>porozumiewanie </a:t>
            </a:r>
            <a:r>
              <a:rPr lang="pl-PL" sz="2800" dirty="0">
                <a:solidFill>
                  <a:schemeClr val="tx2"/>
                </a:solidFill>
              </a:rPr>
              <a:t>się w jęz. o</a:t>
            </a:r>
            <a:r>
              <a:rPr lang="pl-PL" sz="2800" dirty="0" smtClean="0">
                <a:solidFill>
                  <a:schemeClr val="tx2"/>
                </a:solidFill>
              </a:rPr>
              <a:t>bcych</a:t>
            </a:r>
          </a:p>
          <a:p>
            <a:r>
              <a:rPr lang="pl-PL" sz="2800" dirty="0">
                <a:solidFill>
                  <a:schemeClr val="tx2"/>
                </a:solidFill>
              </a:rPr>
              <a:t>k</a:t>
            </a:r>
            <a:r>
              <a:rPr lang="pl-PL" sz="2800" dirty="0" smtClean="0">
                <a:solidFill>
                  <a:schemeClr val="tx2"/>
                </a:solidFill>
              </a:rPr>
              <a:t>ompetencje matematyczne i podstawowe kompetencje naukowo-</a:t>
            </a:r>
            <a:r>
              <a:rPr lang="pl-PL" sz="2800" dirty="0" err="1" smtClean="0">
                <a:solidFill>
                  <a:schemeClr val="tx2"/>
                </a:solidFill>
              </a:rPr>
              <a:t>tech</a:t>
            </a:r>
            <a:r>
              <a:rPr lang="pl-PL" sz="2800" dirty="0" smtClean="0">
                <a:solidFill>
                  <a:schemeClr val="tx2"/>
                </a:solidFill>
              </a:rPr>
              <a:t>.</a:t>
            </a:r>
          </a:p>
          <a:p>
            <a:r>
              <a:rPr lang="pl-PL" sz="2800" dirty="0">
                <a:solidFill>
                  <a:schemeClr val="tx2"/>
                </a:solidFill>
              </a:rPr>
              <a:t>k</a:t>
            </a:r>
            <a:r>
              <a:rPr lang="pl-PL" sz="2800" dirty="0" smtClean="0">
                <a:solidFill>
                  <a:schemeClr val="tx2"/>
                </a:solidFill>
              </a:rPr>
              <a:t>ompetencje informatyczne</a:t>
            </a:r>
          </a:p>
          <a:p>
            <a:r>
              <a:rPr lang="pl-PL" sz="2800" dirty="0">
                <a:solidFill>
                  <a:schemeClr val="tx2"/>
                </a:solidFill>
              </a:rPr>
              <a:t>i</a:t>
            </a:r>
            <a:r>
              <a:rPr lang="pl-PL" sz="2800" dirty="0" smtClean="0">
                <a:solidFill>
                  <a:schemeClr val="tx2"/>
                </a:solidFill>
              </a:rPr>
              <a:t>nicjatywność i przedsiębiorczość</a:t>
            </a:r>
          </a:p>
          <a:p>
            <a:r>
              <a:rPr lang="pl-PL" sz="2800" dirty="0">
                <a:solidFill>
                  <a:schemeClr val="tx2"/>
                </a:solidFill>
              </a:rPr>
              <a:t>ś</a:t>
            </a:r>
            <a:r>
              <a:rPr lang="pl-PL" sz="2800" dirty="0" smtClean="0">
                <a:solidFill>
                  <a:schemeClr val="tx2"/>
                </a:solidFill>
              </a:rPr>
              <a:t>wiadomość i ekspresja 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65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332310"/>
            <a:ext cx="8136904" cy="872554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Pierwsze wybory dalszej edukacji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2132856"/>
            <a:ext cx="9108682" cy="47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solidFill>
                  <a:schemeClr val="tx2"/>
                </a:solidFill>
              </a:rPr>
              <a:t>Powinny uwzględniać:</a:t>
            </a:r>
          </a:p>
          <a:p>
            <a:r>
              <a:rPr lang="pl-PL" sz="2800" dirty="0">
                <a:solidFill>
                  <a:schemeClr val="tx2"/>
                </a:solidFill>
              </a:rPr>
              <a:t>p</a:t>
            </a:r>
            <a:r>
              <a:rPr lang="pl-PL" sz="2800" dirty="0" smtClean="0">
                <a:solidFill>
                  <a:schemeClr val="tx2"/>
                </a:solidFill>
              </a:rPr>
              <a:t>redyspozycje </a:t>
            </a:r>
            <a:r>
              <a:rPr lang="pl-PL" sz="2800" dirty="0">
                <a:solidFill>
                  <a:schemeClr val="tx2"/>
                </a:solidFill>
              </a:rPr>
              <a:t>i </a:t>
            </a:r>
            <a:r>
              <a:rPr lang="pl-PL" sz="2800" dirty="0" smtClean="0">
                <a:solidFill>
                  <a:schemeClr val="tx2"/>
                </a:solidFill>
              </a:rPr>
              <a:t>zainteresowania</a:t>
            </a:r>
          </a:p>
          <a:p>
            <a:r>
              <a:rPr lang="pl-PL" sz="2800" dirty="0">
                <a:solidFill>
                  <a:schemeClr val="tx2"/>
                </a:solidFill>
              </a:rPr>
              <a:t>c</a:t>
            </a:r>
            <a:r>
              <a:rPr lang="pl-PL" sz="2800" dirty="0" smtClean="0">
                <a:solidFill>
                  <a:schemeClr val="tx2"/>
                </a:solidFill>
              </a:rPr>
              <a:t>echy osobowości</a:t>
            </a:r>
          </a:p>
          <a:p>
            <a:r>
              <a:rPr lang="pl-PL" sz="2800" dirty="0">
                <a:solidFill>
                  <a:schemeClr val="tx2"/>
                </a:solidFill>
              </a:rPr>
              <a:t>m</a:t>
            </a:r>
            <a:r>
              <a:rPr lang="pl-PL" sz="2800" dirty="0" smtClean="0">
                <a:solidFill>
                  <a:schemeClr val="tx2"/>
                </a:solidFill>
              </a:rPr>
              <a:t>otywacja do nauki, wyniki w nauce</a:t>
            </a:r>
          </a:p>
          <a:p>
            <a:r>
              <a:rPr lang="pl-PL" sz="2800" dirty="0">
                <a:solidFill>
                  <a:schemeClr val="tx2"/>
                </a:solidFill>
              </a:rPr>
              <a:t>s</a:t>
            </a:r>
            <a:r>
              <a:rPr lang="pl-PL" sz="2800" dirty="0" smtClean="0">
                <a:solidFill>
                  <a:schemeClr val="tx2"/>
                </a:solidFill>
              </a:rPr>
              <a:t>ytuacja życiowa  rodziny</a:t>
            </a:r>
          </a:p>
          <a:p>
            <a:r>
              <a:rPr lang="pl-PL" sz="2800" dirty="0" smtClean="0">
                <a:solidFill>
                  <a:schemeClr val="tx2"/>
                </a:solidFill>
              </a:rPr>
              <a:t>wartości  w rodzinie, możliwość wykonywania zawodu dziedziczonego</a:t>
            </a:r>
          </a:p>
          <a:p>
            <a:r>
              <a:rPr lang="pl-PL" sz="2800" dirty="0">
                <a:solidFill>
                  <a:schemeClr val="tx2"/>
                </a:solidFill>
              </a:rPr>
              <a:t>m</a:t>
            </a:r>
            <a:r>
              <a:rPr lang="pl-PL" sz="2800" dirty="0" smtClean="0">
                <a:solidFill>
                  <a:schemeClr val="tx2"/>
                </a:solidFill>
              </a:rPr>
              <a:t>iejsce zamieszkania i </a:t>
            </a:r>
            <a:r>
              <a:rPr lang="pl-PL" sz="2800" dirty="0">
                <a:solidFill>
                  <a:schemeClr val="tx2"/>
                </a:solidFill>
              </a:rPr>
              <a:t>dostępne możliwości</a:t>
            </a:r>
          </a:p>
          <a:p>
            <a:r>
              <a:rPr lang="pl-PL" sz="2800" dirty="0">
                <a:solidFill>
                  <a:schemeClr val="tx2"/>
                </a:solidFill>
              </a:rPr>
              <a:t>a</a:t>
            </a:r>
            <a:r>
              <a:rPr lang="pl-PL" sz="2800" dirty="0" smtClean="0">
                <a:solidFill>
                  <a:schemeClr val="tx2"/>
                </a:solidFill>
              </a:rPr>
              <a:t>ktualne informacje o rynku pracy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65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1484784"/>
            <a:ext cx="8085584" cy="990526"/>
          </a:xfrm>
        </p:spPr>
        <p:txBody>
          <a:bodyPr>
            <a:normAutofit/>
          </a:bodyPr>
          <a:lstStyle/>
          <a:p>
            <a:r>
              <a:rPr lang="pl-PL" sz="3200" b="1" dirty="0"/>
              <a:t>Szkoły </a:t>
            </a:r>
            <a:r>
              <a:rPr lang="pl-PL" sz="3200" b="1" dirty="0" smtClean="0"/>
              <a:t>branżowe – </a:t>
            </a:r>
            <a:r>
              <a:rPr lang="pl-PL" sz="3200" b="1" dirty="0" smtClean="0"/>
              <a:t>kuźnia kadr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690" y="2780928"/>
            <a:ext cx="8928992" cy="3672408"/>
          </a:xfrm>
        </p:spPr>
        <p:txBody>
          <a:bodyPr>
            <a:normAutofit fontScale="92500" lnSpcReduction="20000"/>
          </a:bodyPr>
          <a:lstStyle/>
          <a:p>
            <a:r>
              <a:rPr lang="pl-PL" sz="2800" dirty="0" smtClean="0">
                <a:solidFill>
                  <a:schemeClr val="tx2"/>
                </a:solidFill>
              </a:rPr>
              <a:t>W zakresie edukacji zawodowej 15% młodzieży korzysta </a:t>
            </a:r>
            <a:br>
              <a:rPr lang="pl-PL" sz="2800" dirty="0" smtClean="0">
                <a:solidFill>
                  <a:schemeClr val="tx2"/>
                </a:solidFill>
              </a:rPr>
            </a:br>
            <a:r>
              <a:rPr lang="pl-PL" sz="2800" dirty="0" smtClean="0">
                <a:solidFill>
                  <a:schemeClr val="tx2"/>
                </a:solidFill>
              </a:rPr>
              <a:t>z programu Erasmus+. Uczniowie odbywają staże i praktyki zagraniczne</a:t>
            </a:r>
          </a:p>
          <a:p>
            <a:r>
              <a:rPr lang="pl-PL" sz="2800" dirty="0" smtClean="0">
                <a:solidFill>
                  <a:schemeClr val="tx2"/>
                </a:solidFill>
              </a:rPr>
              <a:t>Premier Mazowiecki wystosował list do pracodawców </a:t>
            </a:r>
            <a:br>
              <a:rPr lang="pl-PL" sz="2800" dirty="0" smtClean="0">
                <a:solidFill>
                  <a:schemeClr val="tx2"/>
                </a:solidFill>
              </a:rPr>
            </a:br>
            <a:r>
              <a:rPr lang="pl-PL" sz="2800" dirty="0" smtClean="0">
                <a:solidFill>
                  <a:schemeClr val="tx2"/>
                </a:solidFill>
              </a:rPr>
              <a:t>o podjęcie działań na rzecz kształcenia zawodowego np.:</a:t>
            </a:r>
          </a:p>
          <a:p>
            <a:pPr>
              <a:buFontTx/>
              <a:buChar char="-"/>
            </a:pPr>
            <a:r>
              <a:rPr lang="pl-PL" sz="2800" dirty="0" smtClean="0">
                <a:solidFill>
                  <a:schemeClr val="tx2"/>
                </a:solidFill>
              </a:rPr>
              <a:t>objęcie patronatem szkół</a:t>
            </a:r>
          </a:p>
          <a:p>
            <a:pPr>
              <a:buFontTx/>
              <a:buChar char="-"/>
            </a:pPr>
            <a:r>
              <a:rPr lang="pl-PL" sz="2800" dirty="0">
                <a:solidFill>
                  <a:schemeClr val="tx2"/>
                </a:solidFill>
              </a:rPr>
              <a:t>r</a:t>
            </a:r>
            <a:r>
              <a:rPr lang="pl-PL" sz="2800" dirty="0" smtClean="0">
                <a:solidFill>
                  <a:schemeClr val="tx2"/>
                </a:solidFill>
              </a:rPr>
              <a:t>ozwijanie systemu staży i praktyk zawodowych</a:t>
            </a:r>
          </a:p>
          <a:p>
            <a:pPr>
              <a:buFontTx/>
              <a:buChar char="-"/>
            </a:pPr>
            <a:r>
              <a:rPr lang="pl-PL" sz="2800" dirty="0">
                <a:solidFill>
                  <a:schemeClr val="tx2"/>
                </a:solidFill>
              </a:rPr>
              <a:t>f</a:t>
            </a:r>
            <a:r>
              <a:rPr lang="pl-PL" sz="2800" dirty="0" smtClean="0">
                <a:solidFill>
                  <a:schemeClr val="tx2"/>
                </a:solidFill>
              </a:rPr>
              <a:t>undowanie stypendiów</a:t>
            </a:r>
          </a:p>
          <a:p>
            <a:pPr>
              <a:buFontTx/>
              <a:buChar char="-"/>
            </a:pPr>
            <a:r>
              <a:rPr lang="pl-PL" sz="2800" dirty="0">
                <a:solidFill>
                  <a:schemeClr val="tx2"/>
                </a:solidFill>
              </a:rPr>
              <a:t>k</a:t>
            </a:r>
            <a:r>
              <a:rPr lang="pl-PL" sz="2800" dirty="0" smtClean="0">
                <a:solidFill>
                  <a:schemeClr val="tx2"/>
                </a:solidFill>
              </a:rPr>
              <a:t>ampanie promujące </a:t>
            </a:r>
            <a:r>
              <a:rPr lang="pl-PL" sz="2800" dirty="0">
                <a:solidFill>
                  <a:schemeClr val="tx2"/>
                </a:solidFill>
              </a:rPr>
              <a:t>wybór ścieżki zawodowej </a:t>
            </a:r>
            <a:endParaRPr lang="pl-PL" sz="2800" dirty="0" smtClean="0">
              <a:solidFill>
                <a:schemeClr val="tx2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1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1268760"/>
            <a:ext cx="9036496" cy="1211842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tx2"/>
                </a:solidFill>
              </a:rPr>
              <a:t>Zmiana ustroju szkolnego</a:t>
            </a:r>
            <a:endParaRPr lang="pl-PL" sz="32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394" y="2132856"/>
            <a:ext cx="8805250" cy="3816424"/>
          </a:xfrm>
        </p:spPr>
        <p:txBody>
          <a:bodyPr>
            <a:normAutofit/>
          </a:bodyPr>
          <a:lstStyle/>
          <a:p>
            <a:r>
              <a:rPr lang="pl-PL" dirty="0"/>
              <a:t>Wprowadzenie</a:t>
            </a:r>
            <a:r>
              <a:rPr lang="pl-PL" b="1" dirty="0"/>
              <a:t> branżowej szkoły I stopnia</a:t>
            </a:r>
            <a:r>
              <a:rPr lang="pl-PL" dirty="0"/>
              <a:t>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miejsce zasadniczej szkoły zawodowej, </a:t>
            </a:r>
            <a:r>
              <a:rPr lang="pl-PL" dirty="0" smtClean="0"/>
              <a:t>nastąpiło  </a:t>
            </a:r>
            <a:r>
              <a:rPr lang="pl-PL" b="1" dirty="0">
                <a:solidFill>
                  <a:schemeClr val="tx2"/>
                </a:solidFill>
              </a:rPr>
              <a:t>1 września 2017 r. </a:t>
            </a:r>
            <a:r>
              <a:rPr lang="pl-PL" dirty="0"/>
              <a:t>Wprowadzenie </a:t>
            </a:r>
            <a:r>
              <a:rPr lang="pl-PL" b="1" dirty="0"/>
              <a:t>branżowej szkoły II stopnia </a:t>
            </a:r>
            <a:r>
              <a:rPr lang="pl-PL" dirty="0"/>
              <a:t>dla absolwentów branżowej szkoły I stopnia rozpocznie się od roku szkolnego </a:t>
            </a:r>
            <a:r>
              <a:rPr lang="pl-PL" b="1" dirty="0" smtClean="0">
                <a:solidFill>
                  <a:schemeClr val="tx2"/>
                </a:solidFill>
              </a:rPr>
              <a:t>2020/2021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036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ytuł 1"/>
          <p:cNvSpPr>
            <a:spLocks noGrp="1"/>
          </p:cNvSpPr>
          <p:nvPr>
            <p:ph type="title"/>
          </p:nvPr>
        </p:nvSpPr>
        <p:spPr>
          <a:xfrm>
            <a:off x="763997" y="1196752"/>
            <a:ext cx="7616006" cy="864394"/>
          </a:xfrm>
        </p:spPr>
        <p:txBody>
          <a:bodyPr>
            <a:normAutofit/>
          </a:bodyPr>
          <a:lstStyle/>
          <a:p>
            <a:r>
              <a:rPr lang="pl-PL" altLang="pl-PL" sz="3200" b="1" dirty="0" smtClean="0"/>
              <a:t>Branżowa szkoła I stopnia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132856"/>
            <a:ext cx="8363272" cy="4536082"/>
          </a:xfrm>
        </p:spPr>
        <p:txBody>
          <a:bodyPr/>
          <a:lstStyle/>
          <a:p>
            <a:pPr>
              <a:defRPr/>
            </a:pPr>
            <a:r>
              <a:rPr lang="pl-PL" sz="2800" dirty="0">
                <a:solidFill>
                  <a:schemeClr val="tx2"/>
                </a:solidFill>
              </a:rPr>
              <a:t>Uczniowie branżowej szkoły I stopnia będą przystępować do </a:t>
            </a:r>
            <a:r>
              <a:rPr lang="pl-PL" sz="2800" b="1" dirty="0">
                <a:solidFill>
                  <a:schemeClr val="tx2"/>
                </a:solidFill>
              </a:rPr>
              <a:t>jednego egzaminu potwierdzającego kwalifikacje w zawodzie.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pl-PL" sz="28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pl-PL" sz="2800" b="1" dirty="0">
                <a:solidFill>
                  <a:schemeClr val="tx2"/>
                </a:solidFill>
              </a:rPr>
              <a:t>Ukończenie branżowej szkoły I stopnia </a:t>
            </a:r>
            <a:r>
              <a:rPr lang="pl-PL" sz="2800" dirty="0">
                <a:solidFill>
                  <a:schemeClr val="tx2"/>
                </a:solidFill>
              </a:rPr>
              <a:t>umożliwi uzyskanie dyplomu potwierdzającego kwalifikacje zawodowe po zdaniu egzaminu potwierdzającego kwalifikacje w danym zawodzie oraz uzyskanie </a:t>
            </a:r>
            <a:r>
              <a:rPr lang="pl-PL" sz="2800" b="1" dirty="0">
                <a:solidFill>
                  <a:schemeClr val="tx2"/>
                </a:solidFill>
              </a:rPr>
              <a:t>wykształcenia zasadniczego branżowego.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pl-PL" sz="2800" dirty="0">
              <a:solidFill>
                <a:schemeClr val="accent1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34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ytuł 1"/>
          <p:cNvSpPr>
            <a:spLocks noGrp="1"/>
          </p:cNvSpPr>
          <p:nvPr>
            <p:ph type="title"/>
          </p:nvPr>
        </p:nvSpPr>
        <p:spPr>
          <a:xfrm>
            <a:off x="611560" y="1341438"/>
            <a:ext cx="7616006" cy="864394"/>
          </a:xfrm>
        </p:spPr>
        <p:txBody>
          <a:bodyPr>
            <a:normAutofit/>
          </a:bodyPr>
          <a:lstStyle/>
          <a:p>
            <a:r>
              <a:rPr lang="pl-PL" altLang="pl-PL" sz="3200" b="1" dirty="0" smtClean="0"/>
              <a:t>Branżowa szkoła I stopnia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132856"/>
            <a:ext cx="8363272" cy="4536082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pl-PL" sz="2000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pl-PL" sz="2800" dirty="0">
                <a:solidFill>
                  <a:schemeClr val="tx2"/>
                </a:solidFill>
              </a:rPr>
              <a:t>Pierwsi absolwenci ukończą branżowa szkołę I stopnia w 2020 roku, dlatego też aby umożliwić im kontynuację nauki w szkole prowadzącej kształcenie zawodowe, zakłada się utworzenie od roku szkolnego 2020/2021 dwuletniej </a:t>
            </a:r>
            <a:r>
              <a:rPr lang="pl-PL" sz="2800" b="1" dirty="0">
                <a:solidFill>
                  <a:schemeClr val="tx2"/>
                </a:solidFill>
              </a:rPr>
              <a:t>branżowej szkoły II stopnia</a:t>
            </a:r>
            <a:r>
              <a:rPr lang="pl-PL" sz="2800" dirty="0">
                <a:solidFill>
                  <a:schemeClr val="tx2"/>
                </a:solidFill>
              </a:rPr>
              <a:t>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96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ytuł 1"/>
          <p:cNvSpPr>
            <a:spLocks noGrp="1"/>
          </p:cNvSpPr>
          <p:nvPr>
            <p:ph type="title"/>
          </p:nvPr>
        </p:nvSpPr>
        <p:spPr>
          <a:xfrm>
            <a:off x="1619672" y="1255858"/>
            <a:ext cx="6851104" cy="791418"/>
          </a:xfrm>
        </p:spPr>
        <p:txBody>
          <a:bodyPr>
            <a:normAutofit/>
          </a:bodyPr>
          <a:lstStyle/>
          <a:p>
            <a:r>
              <a:rPr lang="pl-PL" altLang="pl-PL" sz="3200" b="1" dirty="0" smtClean="0"/>
              <a:t>Branżowa szkoła II stopnia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916832"/>
            <a:ext cx="8712968" cy="4565104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pl-PL" altLang="pl-PL" sz="2400" dirty="0" smtClean="0">
                <a:solidFill>
                  <a:schemeClr val="tx2"/>
                </a:solidFill>
              </a:rPr>
              <a:t>Do </a:t>
            </a:r>
            <a:r>
              <a:rPr lang="pl-PL" altLang="pl-PL" sz="2400" b="1" dirty="0" smtClean="0">
                <a:solidFill>
                  <a:schemeClr val="tx2"/>
                </a:solidFill>
              </a:rPr>
              <a:t>branżowej szkoły II stopnia </a:t>
            </a:r>
            <a:r>
              <a:rPr lang="pl-PL" altLang="pl-PL" sz="2400" dirty="0" smtClean="0">
                <a:solidFill>
                  <a:schemeClr val="tx2"/>
                </a:solidFill>
              </a:rPr>
              <a:t>będą przyjmowani absolwenci branżowej szkoły I stopnia, którzy kształcili się w zawodzie, w którym wyodrębniono kwalifikację wspólną dla zawodu nauczanego w danej branżowej szkole II stopnia.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pl-PL" altLang="pl-PL" sz="1800" dirty="0"/>
          </a:p>
          <a:p>
            <a:pPr eaLnBrk="1" fontAlgn="t" hangingPunct="1">
              <a:defRPr/>
            </a:pPr>
            <a:endParaRPr lang="pl-PL" sz="1800" dirty="0"/>
          </a:p>
          <a:p>
            <a:pPr marL="0" indent="0">
              <a:buFont typeface="Wingdings" pitchFamily="2" charset="2"/>
              <a:buNone/>
              <a:defRPr/>
            </a:pPr>
            <a:endParaRPr lang="pl-PL" altLang="pl-PL" sz="1800" dirty="0" smtClean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197557"/>
              </p:ext>
            </p:extLst>
          </p:nvPr>
        </p:nvGraphicFramePr>
        <p:xfrm>
          <a:off x="611188" y="4005063"/>
          <a:ext cx="7489825" cy="1746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965"/>
                <a:gridCol w="1497965"/>
                <a:gridCol w="1497965"/>
                <a:gridCol w="1497965"/>
                <a:gridCol w="1497965"/>
              </a:tblGrid>
              <a:tr h="245015">
                <a:tc rowSpan="2">
                  <a:txBody>
                    <a:bodyPr/>
                    <a:lstStyle/>
                    <a:p>
                      <a:pPr algn="ctr"/>
                      <a:endParaRPr lang="pl-PL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AU.7.</a:t>
                      </a:r>
                      <a:endParaRPr lang="pl-PL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2" marB="45732"/>
                </a:tc>
                <a:tc rowSpan="2">
                  <a:txBody>
                    <a:bodyPr/>
                    <a:lstStyle/>
                    <a:p>
                      <a:endParaRPr lang="pl-PL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Wytwarzanie i wykańczanie wyrobów włókienniczych</a:t>
                      </a:r>
                      <a:endParaRPr lang="pl-PL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2" marB="45732"/>
                </a:tc>
                <a:tc>
                  <a:txBody>
                    <a:bodyPr/>
                    <a:lstStyle/>
                    <a:p>
                      <a:endParaRPr lang="pl-PL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815204</a:t>
                      </a:r>
                      <a:endParaRPr lang="pl-PL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2" marB="45732"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Operator maszyn w przemyśle włókienniczym</a:t>
                      </a:r>
                      <a:endParaRPr lang="pl-PL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2" marB="45732"/>
                </a:tc>
                <a:tc rowSpan="2"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PKZ(</a:t>
                      </a:r>
                      <a:r>
                        <a:rPr lang="pl-PL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AU.c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l-PL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2" marB="45732"/>
                </a:tc>
              </a:tr>
              <a:tr h="80135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311932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2" marB="45732"/>
                </a:tc>
                <a:tc>
                  <a:txBody>
                    <a:bodyPr/>
                    <a:lstStyle/>
                    <a:p>
                      <a:endParaRPr lang="pl-PL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Technik włókiennik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2" marB="45732"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570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ytuł 1"/>
          <p:cNvSpPr>
            <a:spLocks noGrp="1"/>
          </p:cNvSpPr>
          <p:nvPr>
            <p:ph type="title"/>
          </p:nvPr>
        </p:nvSpPr>
        <p:spPr>
          <a:xfrm>
            <a:off x="2195736" y="1341438"/>
            <a:ext cx="6768752" cy="705420"/>
          </a:xfrm>
        </p:spPr>
        <p:txBody>
          <a:bodyPr>
            <a:normAutofit/>
          </a:bodyPr>
          <a:lstStyle/>
          <a:p>
            <a:r>
              <a:rPr lang="pl-PL" altLang="pl-PL" sz="3200" b="1" dirty="0" smtClean="0"/>
              <a:t>Branżowa szkoła II stopnia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276872"/>
            <a:ext cx="8507288" cy="4176489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pl-PL" sz="8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pl-PL" sz="2800" dirty="0" smtClean="0">
                <a:solidFill>
                  <a:schemeClr val="tx2"/>
                </a:solidFill>
              </a:rPr>
              <a:t>Absolwenci BS I kształcący się w zawodach, dla których nie jest przewidziane kształcenie w BS II, będą mogli podjąć pracę lub kontynuować naukę  w LO dla dorosłych oraz na kwalifikacyjnych kursach zawodowych (KKZ) organizowanych bezpłatnie przez szkoły zawodowe, CKP, CKU.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673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ytuł 1"/>
          <p:cNvSpPr>
            <a:spLocks noGrp="1"/>
          </p:cNvSpPr>
          <p:nvPr>
            <p:ph type="title"/>
          </p:nvPr>
        </p:nvSpPr>
        <p:spPr>
          <a:xfrm>
            <a:off x="2195736" y="1341438"/>
            <a:ext cx="6768752" cy="705420"/>
          </a:xfrm>
        </p:spPr>
        <p:txBody>
          <a:bodyPr>
            <a:normAutofit/>
          </a:bodyPr>
          <a:lstStyle/>
          <a:p>
            <a:r>
              <a:rPr lang="pl-PL" altLang="pl-PL" sz="3200" b="1" dirty="0" smtClean="0"/>
              <a:t>Branżowa szkoła II stopnia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276872"/>
            <a:ext cx="8507288" cy="4176489"/>
          </a:xfrm>
        </p:spPr>
        <p:txBody>
          <a:bodyPr/>
          <a:lstStyle/>
          <a:p>
            <a:pPr>
              <a:defRPr/>
            </a:pPr>
            <a:r>
              <a:rPr lang="pl-PL" sz="2800" dirty="0">
                <a:solidFill>
                  <a:schemeClr val="tx2"/>
                </a:solidFill>
              </a:rPr>
              <a:t>Ukończenie branżowej szkoły II stopnia umożliwi uzyskanie dyplomu potwierdzającego kwalifikacje zawodowe po zdaniu egzaminu potwierdzającego kwalifikacje w danym zawodzie oraz </a:t>
            </a:r>
            <a:r>
              <a:rPr lang="pl-PL" sz="2800" b="1" dirty="0">
                <a:solidFill>
                  <a:schemeClr val="tx2"/>
                </a:solidFill>
              </a:rPr>
              <a:t>uzyskanie wykształcenia średniego branżowego.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pl-PL" sz="28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pl-PL" sz="2800" dirty="0">
                <a:solidFill>
                  <a:schemeClr val="tx2"/>
                </a:solidFill>
              </a:rPr>
              <a:t>Realizacja kształcenia w zawodach, które mają kontynuację na poziomie technika.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pl-PL" sz="800" dirty="0">
              <a:solidFill>
                <a:schemeClr val="tx2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61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ytuł 1"/>
          <p:cNvSpPr>
            <a:spLocks noGrp="1"/>
          </p:cNvSpPr>
          <p:nvPr>
            <p:ph type="title"/>
          </p:nvPr>
        </p:nvSpPr>
        <p:spPr>
          <a:xfrm>
            <a:off x="2195736" y="1341438"/>
            <a:ext cx="6768752" cy="705420"/>
          </a:xfrm>
        </p:spPr>
        <p:txBody>
          <a:bodyPr>
            <a:normAutofit/>
          </a:bodyPr>
          <a:lstStyle/>
          <a:p>
            <a:r>
              <a:rPr lang="pl-PL" altLang="pl-PL" sz="3200" b="1" dirty="0" smtClean="0"/>
              <a:t>Branżowa szkoła II stopnia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204864"/>
            <a:ext cx="8712968" cy="4248497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endParaRPr lang="pl-PL" sz="8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pl-PL" sz="2400" dirty="0" smtClean="0">
                <a:solidFill>
                  <a:schemeClr val="tx2"/>
                </a:solidFill>
              </a:rPr>
              <a:t>Absolwent BS II </a:t>
            </a:r>
            <a:r>
              <a:rPr lang="pl-PL" sz="2400" dirty="0">
                <a:solidFill>
                  <a:schemeClr val="tx2"/>
                </a:solidFill>
              </a:rPr>
              <a:t>będzie mógł przystąpić do </a:t>
            </a:r>
            <a:r>
              <a:rPr lang="pl-PL" sz="2400" b="1" dirty="0">
                <a:solidFill>
                  <a:schemeClr val="tx2"/>
                </a:solidFill>
              </a:rPr>
              <a:t>matury na poziomie podstawowym z języka polskiego, matematyki, języka </a:t>
            </a:r>
            <a:r>
              <a:rPr lang="pl-PL" sz="2400" b="1" dirty="0" smtClean="0">
                <a:solidFill>
                  <a:schemeClr val="tx2"/>
                </a:solidFill>
              </a:rPr>
              <a:t>obcego.</a:t>
            </a:r>
            <a:r>
              <a:rPr lang="pl-PL" sz="2400" dirty="0" smtClean="0">
                <a:solidFill>
                  <a:schemeClr val="tx2"/>
                </a:solidFill>
              </a:rPr>
              <a:t> </a:t>
            </a:r>
            <a:br>
              <a:rPr lang="pl-PL" sz="2400" dirty="0" smtClean="0">
                <a:solidFill>
                  <a:schemeClr val="tx2"/>
                </a:solidFill>
              </a:rPr>
            </a:br>
            <a:r>
              <a:rPr lang="pl-PL" sz="2400" dirty="0" smtClean="0">
                <a:solidFill>
                  <a:schemeClr val="tx2"/>
                </a:solidFill>
              </a:rPr>
              <a:t>Uczeń </a:t>
            </a:r>
            <a:r>
              <a:rPr lang="pl-PL" sz="2400" dirty="0">
                <a:solidFill>
                  <a:schemeClr val="tx2"/>
                </a:solidFill>
              </a:rPr>
              <a:t>po branżowej szkole II stopnia dodatkowo w miejsce obowiązkowego przedmiotu dodatkowego (z zakresu kształcenia ogólnego) przystąpi do egzaminów potwierdzających kwalifikacje w danym zawodzie.</a:t>
            </a:r>
            <a:r>
              <a:rPr lang="pl-PL" sz="2400" b="1" dirty="0">
                <a:solidFill>
                  <a:schemeClr val="tx2"/>
                </a:solidFill>
              </a:rPr>
              <a:t> </a:t>
            </a:r>
            <a:r>
              <a:rPr lang="pl-PL" sz="2400" dirty="0">
                <a:solidFill>
                  <a:schemeClr val="tx2"/>
                </a:solidFill>
              </a:rPr>
              <a:t>Uzyska on tym samym, oprócz świadectwa dojrzałości, także dyplom potwierdzający kwalifikacje zawodowe. Warunkiem zdania egzaminów potwierdzających kwalifikacje w danym zawodzie będzie otrzymanie z każdej części pisemnej egzaminu co najmniej 50 proc. Możliwych do uzyskania punktów, zaś z każdej części praktycznej – co najmniej 75 proc. punktów.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pl-PL" sz="24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pl-PL" sz="2400" b="1" dirty="0">
                <a:solidFill>
                  <a:schemeClr val="tx2"/>
                </a:solidFill>
              </a:rPr>
              <a:t>Uczniowie kończący branżową szkołę II stopnia będą mogli ubiegać się o miejsce na dowolnym kierunku studiów.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673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 txBox="1">
            <a:spLocks noChangeArrowheads="1"/>
          </p:cNvSpPr>
          <p:nvPr/>
        </p:nvSpPr>
        <p:spPr bwMode="auto">
          <a:xfrm>
            <a:off x="684213" y="1227138"/>
            <a:ext cx="8050212" cy="428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pl-PL" altLang="pl-PL" sz="2200" b="1" dirty="0">
                <a:latin typeface="Calibri" pitchFamily="34" charset="0"/>
              </a:rPr>
              <a:t>Co </a:t>
            </a:r>
            <a:r>
              <a:rPr lang="pl-PL" altLang="pl-PL" sz="2200" b="1" dirty="0" smtClean="0">
                <a:latin typeface="Calibri" pitchFamily="34" charset="0"/>
              </a:rPr>
              <a:t>potrafi moje dziecko? </a:t>
            </a:r>
            <a:r>
              <a:rPr lang="pl-PL" altLang="pl-PL" sz="2200" b="1" dirty="0">
                <a:latin typeface="Calibri" pitchFamily="34" charset="0"/>
              </a:rPr>
              <a:t>-</a:t>
            </a:r>
            <a:r>
              <a:rPr lang="pl-PL" altLang="pl-PL" sz="2200" dirty="0">
                <a:latin typeface="Calibri" pitchFamily="34" charset="0"/>
              </a:rPr>
              <a:t> refleksyjna ocena </a:t>
            </a:r>
            <a:r>
              <a:rPr lang="pl-PL" altLang="pl-PL" sz="2200" dirty="0" smtClean="0">
                <a:latin typeface="Calibri" pitchFamily="34" charset="0"/>
              </a:rPr>
              <a:t>zdolności </a:t>
            </a:r>
            <a:r>
              <a:rPr lang="pl-PL" altLang="pl-PL" sz="2200" dirty="0">
                <a:latin typeface="Calibri" pitchFamily="34" charset="0"/>
              </a:rPr>
              <a:t/>
            </a:r>
            <a:br>
              <a:rPr lang="pl-PL" altLang="pl-PL" sz="2200" dirty="0">
                <a:latin typeface="Calibri" pitchFamily="34" charset="0"/>
              </a:rPr>
            </a:br>
            <a:r>
              <a:rPr lang="pl-PL" altLang="pl-PL" sz="2200" dirty="0">
                <a:latin typeface="Calibri" pitchFamily="34" charset="0"/>
              </a:rPr>
              <a:t>w odniesieniu do </a:t>
            </a:r>
            <a:r>
              <a:rPr lang="pl-PL" altLang="pl-PL" sz="2200" dirty="0" smtClean="0">
                <a:latin typeface="Calibri" pitchFamily="34" charset="0"/>
              </a:rPr>
              <a:t>kariery edukacyjno-zawodowej </a:t>
            </a:r>
            <a:r>
              <a:rPr lang="pl-PL" altLang="pl-PL" sz="2200" dirty="0">
                <a:latin typeface="Calibri" pitchFamily="34" charset="0"/>
              </a:rPr>
              <a:t>- </a:t>
            </a:r>
            <a:r>
              <a:rPr lang="pl-PL" altLang="pl-PL" sz="2200" b="1" dirty="0">
                <a:solidFill>
                  <a:srgbClr val="FF0000"/>
                </a:solidFill>
                <a:latin typeface="Calibri" pitchFamily="34" charset="0"/>
              </a:rPr>
              <a:t>POTENCJAŁ</a:t>
            </a:r>
          </a:p>
          <a:p>
            <a:pPr>
              <a:lnSpc>
                <a:spcPct val="90000"/>
              </a:lnSpc>
            </a:pPr>
            <a:r>
              <a:rPr lang="pl-PL" altLang="pl-PL" sz="2200" b="1" dirty="0">
                <a:latin typeface="Calibri" pitchFamily="34" charset="0"/>
              </a:rPr>
              <a:t>Co </a:t>
            </a:r>
            <a:r>
              <a:rPr lang="pl-PL" altLang="pl-PL" sz="2200" b="1" dirty="0" smtClean="0">
                <a:latin typeface="Calibri" pitchFamily="34" charset="0"/>
              </a:rPr>
              <a:t>chce </a:t>
            </a:r>
            <a:r>
              <a:rPr lang="pl-PL" altLang="pl-PL" sz="2200" b="1" dirty="0">
                <a:latin typeface="Calibri" pitchFamily="34" charset="0"/>
              </a:rPr>
              <a:t>osiągnąć?</a:t>
            </a:r>
            <a:r>
              <a:rPr lang="pl-PL" altLang="pl-PL" sz="2200" dirty="0">
                <a:latin typeface="Calibri" pitchFamily="34" charset="0"/>
              </a:rPr>
              <a:t> </a:t>
            </a:r>
            <a:r>
              <a:rPr lang="pl-PL" altLang="pl-PL" sz="2200" b="1" dirty="0">
                <a:latin typeface="Calibri" pitchFamily="34" charset="0"/>
              </a:rPr>
              <a:t>Dlaczego </a:t>
            </a:r>
            <a:r>
              <a:rPr lang="pl-PL" altLang="pl-PL" sz="2200" b="1" dirty="0" smtClean="0">
                <a:latin typeface="Calibri" pitchFamily="34" charset="0"/>
              </a:rPr>
              <a:t>działa? </a:t>
            </a:r>
            <a:r>
              <a:rPr lang="pl-PL" altLang="pl-PL" sz="2200" dirty="0">
                <a:latin typeface="Calibri" pitchFamily="34" charset="0"/>
              </a:rPr>
              <a:t>– refleksyjne określenie </a:t>
            </a:r>
            <a:r>
              <a:rPr lang="pl-PL" altLang="pl-PL" sz="2200" dirty="0" smtClean="0">
                <a:latin typeface="Calibri" pitchFamily="34" charset="0"/>
              </a:rPr>
              <a:t>motywacji</a:t>
            </a:r>
            <a:r>
              <a:rPr lang="pl-PL" altLang="pl-PL" sz="2200" dirty="0">
                <a:latin typeface="Calibri" pitchFamily="34" charset="0"/>
              </a:rPr>
              <a:t>, przyglądanie się </a:t>
            </a:r>
            <a:r>
              <a:rPr lang="pl-PL" altLang="pl-PL" sz="2200" dirty="0" smtClean="0">
                <a:latin typeface="Calibri" pitchFamily="34" charset="0"/>
              </a:rPr>
              <a:t>pragnieniom</a:t>
            </a:r>
            <a:r>
              <a:rPr lang="pl-PL" altLang="pl-PL" sz="2200" dirty="0">
                <a:latin typeface="Calibri" pitchFamily="34" charset="0"/>
              </a:rPr>
              <a:t>, potrzebom i wartości </a:t>
            </a:r>
            <a:r>
              <a:rPr lang="pl-PL" altLang="pl-PL" sz="2200" dirty="0" smtClean="0">
                <a:latin typeface="Calibri" pitchFamily="34" charset="0"/>
              </a:rPr>
              <a:t/>
            </a:r>
            <a:br>
              <a:rPr lang="pl-PL" altLang="pl-PL" sz="2200" dirty="0" smtClean="0">
                <a:latin typeface="Calibri" pitchFamily="34" charset="0"/>
              </a:rPr>
            </a:br>
            <a:r>
              <a:rPr lang="pl-PL" altLang="pl-PL" sz="2200" dirty="0" smtClean="0">
                <a:latin typeface="Calibri" pitchFamily="34" charset="0"/>
              </a:rPr>
              <a:t>w </a:t>
            </a:r>
            <a:r>
              <a:rPr lang="pl-PL" altLang="pl-PL" sz="2200" dirty="0">
                <a:latin typeface="Calibri" pitchFamily="34" charset="0"/>
              </a:rPr>
              <a:t>kontekście </a:t>
            </a:r>
            <a:r>
              <a:rPr lang="pl-PL" altLang="pl-PL" sz="2200" dirty="0" smtClean="0">
                <a:latin typeface="Calibri" pitchFamily="34" charset="0"/>
              </a:rPr>
              <a:t>kariery </a:t>
            </a:r>
            <a:r>
              <a:rPr lang="pl-PL" altLang="pl-PL" sz="2200" dirty="0">
                <a:latin typeface="Calibri" pitchFamily="34" charset="0"/>
              </a:rPr>
              <a:t>- </a:t>
            </a:r>
            <a:r>
              <a:rPr lang="pl-PL" altLang="pl-PL" sz="2200" b="1" dirty="0">
                <a:solidFill>
                  <a:srgbClr val="FF0000"/>
                </a:solidFill>
                <a:latin typeface="Calibri" pitchFamily="34" charset="0"/>
              </a:rPr>
              <a:t>MOTYWACJA</a:t>
            </a:r>
          </a:p>
          <a:p>
            <a:pPr>
              <a:lnSpc>
                <a:spcPct val="90000"/>
              </a:lnSpc>
            </a:pPr>
            <a:r>
              <a:rPr lang="pl-PL" altLang="pl-PL" sz="2200" b="1" dirty="0">
                <a:latin typeface="Calibri" pitchFamily="34" charset="0"/>
              </a:rPr>
              <a:t>Gdzie </a:t>
            </a:r>
            <a:r>
              <a:rPr lang="pl-PL" altLang="pl-PL" sz="2200" b="1" dirty="0" smtClean="0">
                <a:latin typeface="Calibri" pitchFamily="34" charset="0"/>
              </a:rPr>
              <a:t>może robić </a:t>
            </a:r>
            <a:r>
              <a:rPr lang="pl-PL" altLang="pl-PL" sz="2200" b="1" dirty="0">
                <a:latin typeface="Calibri" pitchFamily="34" charset="0"/>
              </a:rPr>
              <a:t>to co </a:t>
            </a:r>
            <a:r>
              <a:rPr lang="pl-PL" altLang="pl-PL" sz="2200" b="1" dirty="0" smtClean="0">
                <a:latin typeface="Calibri" pitchFamily="34" charset="0"/>
              </a:rPr>
              <a:t>chce?</a:t>
            </a:r>
            <a:r>
              <a:rPr lang="pl-PL" altLang="pl-PL" sz="2200" dirty="0" smtClean="0">
                <a:latin typeface="Calibri" pitchFamily="34" charset="0"/>
              </a:rPr>
              <a:t> </a:t>
            </a:r>
            <a:r>
              <a:rPr lang="pl-PL" altLang="pl-PL" sz="2200" dirty="0">
                <a:latin typeface="Calibri" pitchFamily="34" charset="0"/>
              </a:rPr>
              <a:t>– poszukiwanie </a:t>
            </a:r>
            <a:r>
              <a:rPr lang="pl-PL" altLang="pl-PL" sz="2200" dirty="0" smtClean="0">
                <a:latin typeface="Calibri" pitchFamily="34" charset="0"/>
              </a:rPr>
              <a:t>przestrzeni edukacyjnej i zawodowej  </a:t>
            </a:r>
            <a:r>
              <a:rPr lang="pl-PL" altLang="pl-PL" sz="2200" dirty="0">
                <a:latin typeface="Calibri" pitchFamily="34" charset="0"/>
              </a:rPr>
              <a:t>uwzględniającej potencjał i motywację </a:t>
            </a:r>
            <a:r>
              <a:rPr lang="pl-PL" altLang="pl-PL" sz="2200" dirty="0" smtClean="0">
                <a:latin typeface="Calibri" pitchFamily="34" charset="0"/>
              </a:rPr>
              <a:t>dziecka – </a:t>
            </a:r>
            <a: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  <a:t>PRZYSZŁA</a:t>
            </a:r>
            <a:r>
              <a:rPr lang="pl-PL" altLang="pl-PL" sz="2200" b="1" dirty="0" smtClean="0">
                <a:latin typeface="Calibri" pitchFamily="34" charset="0"/>
              </a:rPr>
              <a:t> </a:t>
            </a:r>
            <a: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  <a:t>PRACA</a:t>
            </a:r>
            <a:endParaRPr lang="pl-PL" altLang="pl-PL" sz="2200" b="1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pl-PL" altLang="pl-PL" sz="2200" b="1" dirty="0">
                <a:latin typeface="Calibri" pitchFamily="34" charset="0"/>
              </a:rPr>
              <a:t>Jak mogę </a:t>
            </a:r>
            <a:r>
              <a:rPr lang="pl-PL" altLang="pl-PL" sz="2200" b="1" dirty="0" smtClean="0">
                <a:latin typeface="Calibri" pitchFamily="34" charset="0"/>
              </a:rPr>
              <a:t>wspierać dziecko?</a:t>
            </a:r>
            <a:r>
              <a:rPr lang="pl-PL" altLang="pl-PL" sz="2200" dirty="0" smtClean="0">
                <a:latin typeface="Calibri" pitchFamily="34" charset="0"/>
              </a:rPr>
              <a:t>  </a:t>
            </a:r>
            <a:r>
              <a:rPr lang="pl-PL" altLang="pl-PL" sz="2200" dirty="0">
                <a:latin typeface="Calibri" pitchFamily="34" charset="0"/>
              </a:rPr>
              <a:t>– </a:t>
            </a:r>
            <a:r>
              <a:rPr lang="pl-PL" altLang="pl-PL" sz="2200" dirty="0" smtClean="0">
                <a:latin typeface="Calibri" pitchFamily="34" charset="0"/>
              </a:rPr>
              <a:t>wspólne z dzieckiem refleksyjne </a:t>
            </a:r>
            <a:r>
              <a:rPr lang="pl-PL" altLang="pl-PL" sz="2200" dirty="0">
                <a:latin typeface="Calibri" pitchFamily="34" charset="0"/>
              </a:rPr>
              <a:t>projektowanie i tworzenie </a:t>
            </a:r>
            <a:r>
              <a:rPr lang="pl-PL" altLang="pl-PL" sz="2200" dirty="0" smtClean="0">
                <a:latin typeface="Calibri" pitchFamily="34" charset="0"/>
              </a:rPr>
              <a:t>kariery</a:t>
            </a:r>
            <a:r>
              <a:rPr lang="pl-PL" altLang="pl-PL" sz="2200" dirty="0">
                <a:latin typeface="Calibri" pitchFamily="34" charset="0"/>
              </a:rPr>
              <a:t>, świadome podejmowanie decyzji – </a:t>
            </a:r>
            <a:r>
              <a:rPr lang="pl-PL" altLang="pl-PL" sz="2200" b="1" dirty="0">
                <a:solidFill>
                  <a:srgbClr val="FF0000"/>
                </a:solidFill>
                <a:latin typeface="Calibri" pitchFamily="34" charset="0"/>
              </a:rPr>
              <a:t>KONSTRUOWANIE KARIERY</a:t>
            </a:r>
          </a:p>
          <a:p>
            <a:pPr>
              <a:lnSpc>
                <a:spcPct val="90000"/>
              </a:lnSpc>
            </a:pPr>
            <a:r>
              <a:rPr lang="pl-PL" altLang="pl-PL" sz="2200" b="1" dirty="0">
                <a:latin typeface="Calibri" pitchFamily="34" charset="0"/>
              </a:rPr>
              <a:t>Kto może </a:t>
            </a:r>
            <a:r>
              <a:rPr lang="pl-PL" altLang="pl-PL" sz="2200" b="1" dirty="0" smtClean="0">
                <a:latin typeface="Calibri" pitchFamily="34" charset="0"/>
              </a:rPr>
              <a:t>nam </a:t>
            </a:r>
            <a:r>
              <a:rPr lang="pl-PL" altLang="pl-PL" sz="2200" b="1" dirty="0">
                <a:latin typeface="Calibri" pitchFamily="34" charset="0"/>
              </a:rPr>
              <a:t>w tym pomóc?</a:t>
            </a:r>
            <a:r>
              <a:rPr lang="pl-PL" altLang="pl-PL" sz="2200" dirty="0">
                <a:latin typeface="Calibri" pitchFamily="34" charset="0"/>
              </a:rPr>
              <a:t> </a:t>
            </a:r>
            <a:br>
              <a:rPr lang="pl-PL" altLang="pl-PL" sz="2200" dirty="0">
                <a:latin typeface="Calibri" pitchFamily="34" charset="0"/>
              </a:rPr>
            </a:br>
            <a:r>
              <a:rPr lang="pl-PL" altLang="pl-PL" sz="2200" dirty="0" smtClean="0">
                <a:latin typeface="Calibri" pitchFamily="34" charset="0"/>
              </a:rPr>
              <a:t>określanie </a:t>
            </a:r>
            <a:r>
              <a:rPr lang="pl-PL" altLang="pl-PL" sz="2200" dirty="0">
                <a:latin typeface="Calibri" pitchFamily="34" charset="0"/>
              </a:rPr>
              <a:t>i budowanie sieci kontaktów </a:t>
            </a:r>
            <a:r>
              <a:rPr lang="pl-PL" altLang="pl-PL" sz="2200" dirty="0" smtClean="0">
                <a:latin typeface="Calibri" pitchFamily="34" charset="0"/>
              </a:rPr>
              <a:t>– w tym </a:t>
            </a:r>
            <a:r>
              <a:rPr lang="pl-PL" altLang="pl-PL" sz="2200" b="1" dirty="0">
                <a:solidFill>
                  <a:srgbClr val="FF0000"/>
                </a:solidFill>
                <a:latin typeface="Calibri" pitchFamily="34" charset="0"/>
              </a:rPr>
              <a:t>NETWORKING</a:t>
            </a:r>
          </a:p>
          <a:p>
            <a:pPr>
              <a:lnSpc>
                <a:spcPct val="90000"/>
              </a:lnSpc>
            </a:pPr>
            <a:endParaRPr lang="pl-PL" altLang="pl-PL" sz="2400" dirty="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479425" y="332656"/>
            <a:ext cx="7548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Wskazówki </a:t>
            </a:r>
            <a:r>
              <a:rPr lang="pl-PL" sz="3200" b="1" dirty="0" smtClean="0"/>
              <a:t>dla Rodziców</a:t>
            </a:r>
            <a:endParaRPr lang="pl-PL" sz="32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029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27584" y="620688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rgbClr val="0033CC"/>
                </a:solidFill>
              </a:rPr>
              <a:t>Przydatne linki</a:t>
            </a:r>
            <a:endParaRPr lang="pl-PL" sz="3200" b="1" dirty="0">
              <a:solidFill>
                <a:srgbClr val="0033CC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51520" y="1484784"/>
            <a:ext cx="867645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u="sng" dirty="0" smtClean="0">
                <a:hlinkClick r:id="rId2"/>
              </a:rPr>
              <a:t>www.ore.edu.pl</a:t>
            </a:r>
          </a:p>
          <a:p>
            <a:r>
              <a:rPr lang="pl-PL" dirty="0">
                <a:hlinkClick r:id="rId3"/>
              </a:rPr>
              <a:t>http://doradztwo.ore.edu.pl/multimedia</a:t>
            </a:r>
            <a:r>
              <a:rPr lang="pl-PL" dirty="0" smtClean="0">
                <a:hlinkClick r:id="rId3"/>
              </a:rPr>
              <a:t>/</a:t>
            </a:r>
            <a:endParaRPr lang="pl-PL" u="sng" dirty="0" smtClean="0">
              <a:hlinkClick r:id=""/>
            </a:endParaRPr>
          </a:p>
          <a:p>
            <a:r>
              <a:rPr lang="pl-PL" u="sng" dirty="0" smtClean="0">
                <a:hlinkClick r:id=""/>
              </a:rPr>
              <a:t>http</a:t>
            </a:r>
            <a:r>
              <a:rPr lang="pl-PL" u="sng" dirty="0">
                <a:hlinkClick r:id="rId2"/>
              </a:rPr>
              <a:t>://doradztwo.ore.edu.pl/narzedzia-diagnostyczne-dla-doradcow-zawodowych</a:t>
            </a:r>
            <a:r>
              <a:rPr lang="pl-PL" u="sng" dirty="0" smtClean="0">
                <a:hlinkClick r:id="rId2"/>
              </a:rPr>
              <a:t>/</a:t>
            </a:r>
            <a:endParaRPr lang="pl-PL" dirty="0"/>
          </a:p>
          <a:p>
            <a:r>
              <a:rPr lang="pl-PL" dirty="0">
                <a:hlinkClick r:id="rId4"/>
              </a:rPr>
              <a:t>https</a:t>
            </a:r>
            <a:r>
              <a:rPr lang="pl-PL" dirty="0" smtClean="0">
                <a:hlinkClick r:id="rId4"/>
              </a:rPr>
              <a:t>://</a:t>
            </a:r>
            <a:r>
              <a:rPr lang="pl-PL" dirty="0" smtClean="0">
                <a:hlinkClick r:id="rId5"/>
              </a:rPr>
              <a:t>ww.ore.edu.pl/materialy-do-pobrania-wdez</a:t>
            </a:r>
            <a:endParaRPr lang="pl-PL" dirty="0" smtClean="0"/>
          </a:p>
          <a:p>
            <a:r>
              <a:rPr lang="pl-PL" dirty="0">
                <a:hlinkClick r:id="rId6"/>
              </a:rPr>
              <a:t>https</a:t>
            </a:r>
            <a:r>
              <a:rPr lang="pl-PL" dirty="0" smtClean="0">
                <a:hlinkClick r:id="rId6"/>
              </a:rPr>
              <a:t>://scholaris.pl/zasob/</a:t>
            </a:r>
            <a:endParaRPr lang="pl-PL" dirty="0" smtClean="0"/>
          </a:p>
          <a:p>
            <a:r>
              <a:rPr lang="pl-PL" dirty="0">
                <a:hlinkClick r:id="rId7"/>
              </a:rPr>
              <a:t>https</a:t>
            </a:r>
            <a:r>
              <a:rPr lang="pl-PL" dirty="0" smtClean="0">
                <a:hlinkClick r:id="rId7"/>
              </a:rPr>
              <a:t>://wcies.edu.pl/item/941-doradztwo-zawodowe</a:t>
            </a:r>
            <a:endParaRPr lang="pl-PL" dirty="0" smtClean="0"/>
          </a:p>
          <a:p>
            <a:r>
              <a:rPr lang="pl-PL" dirty="0">
                <a:hlinkClick r:id="rId8"/>
              </a:rPr>
              <a:t>https</a:t>
            </a:r>
            <a:r>
              <a:rPr lang="pl-PL" dirty="0" smtClean="0">
                <a:hlinkClick r:id="rId8"/>
              </a:rPr>
              <a:t>://psz.praca.gov.pl/rynek-pracy/bazy-danych/klasyfikacja-zawodow-i-specjalnosci/wyszukiwarka-opisow-zawodow</a:t>
            </a:r>
            <a:endParaRPr lang="pl-PL" dirty="0" smtClean="0"/>
          </a:p>
          <a:p>
            <a:r>
              <a:rPr lang="pl-PL" dirty="0">
                <a:hlinkClick r:id="rId4"/>
              </a:rPr>
              <a:t>w</a:t>
            </a:r>
            <a:r>
              <a:rPr lang="pl-PL" dirty="0">
                <a:hlinkClick r:id="rId5"/>
              </a:rPr>
              <a:t> </a:t>
            </a:r>
            <a:r>
              <a:rPr lang="pl-PL" dirty="0">
                <a:hlinkClick r:id="rId9"/>
              </a:rPr>
              <a:t>https</a:t>
            </a:r>
            <a:r>
              <a:rPr lang="pl-PL" dirty="0" smtClean="0">
                <a:hlinkClick r:id="rId9"/>
              </a:rPr>
              <a:t>://mazowieckie.doradztwo.mscdn.pl</a:t>
            </a:r>
            <a:endParaRPr lang="pl-PL" dirty="0" smtClean="0"/>
          </a:p>
          <a:p>
            <a:r>
              <a:rPr lang="pl-PL" dirty="0">
                <a:hlinkClick r:id="rId5"/>
              </a:rPr>
              <a:t>https</a:t>
            </a:r>
            <a:r>
              <a:rPr lang="pl-PL" dirty="0" smtClean="0">
                <a:hlinkClick r:id="rId5"/>
              </a:rPr>
              <a:t>://</a:t>
            </a:r>
            <a:r>
              <a:rPr lang="pl-PL" dirty="0">
                <a:hlinkClick r:id="rId5"/>
              </a:rPr>
              <a:t> </a:t>
            </a:r>
            <a:r>
              <a:rPr lang="pl-PL" dirty="0" smtClean="0">
                <a:hlinkClick r:id="rId5"/>
              </a:rPr>
              <a:t>zasobyip2.ore.edu.pl/</a:t>
            </a:r>
            <a:r>
              <a:rPr lang="pl-PL" dirty="0" err="1" smtClean="0">
                <a:hlinkClick r:id="rId5"/>
              </a:rPr>
              <a:t>publicatios</a:t>
            </a:r>
            <a:endParaRPr lang="pl-PL" dirty="0" smtClean="0">
              <a:hlinkClick r:id=""/>
            </a:endParaRPr>
          </a:p>
          <a:p>
            <a:r>
              <a:rPr lang="pl-PL" dirty="0" smtClean="0">
                <a:hlinkClick r:id=""/>
              </a:rPr>
              <a:t>https://</a:t>
            </a:r>
            <a:r>
              <a:rPr lang="pl-PL" dirty="0">
                <a:hlinkClick r:id="rId5"/>
              </a:rPr>
              <a:t> </a:t>
            </a:r>
            <a:r>
              <a:rPr lang="pl-PL" dirty="0" smtClean="0">
                <a:hlinkClick r:id=""/>
              </a:rPr>
              <a:t>sdsiz.com.pl/zasobnik</a:t>
            </a:r>
          </a:p>
          <a:p>
            <a:r>
              <a:rPr lang="pl-PL" dirty="0" smtClean="0">
                <a:hlinkClick r:id=""/>
              </a:rPr>
              <a:t>https://</a:t>
            </a:r>
            <a:r>
              <a:rPr lang="pl-PL" dirty="0">
                <a:hlinkClick r:id="rId5"/>
              </a:rPr>
              <a:t> </a:t>
            </a:r>
            <a:r>
              <a:rPr lang="pl-PL" dirty="0" smtClean="0">
                <a:hlinkClick r:id="rId5"/>
              </a:rPr>
              <a:t>cdzdm.pl</a:t>
            </a:r>
          </a:p>
          <a:p>
            <a:r>
              <a:rPr lang="pl-PL" dirty="0" smtClean="0">
                <a:hlinkClick r:id="rId10"/>
              </a:rPr>
              <a:t>https://szkolnictwo.obserwatorium.mazowsze.pl</a:t>
            </a:r>
            <a:endParaRPr lang="pl-PL" dirty="0" smtClean="0"/>
          </a:p>
          <a:p>
            <a:r>
              <a:rPr lang="pl-PL" dirty="0">
                <a:hlinkClick r:id="rId5"/>
              </a:rPr>
              <a:t>https</a:t>
            </a:r>
            <a:r>
              <a:rPr lang="pl-PL" dirty="0" smtClean="0">
                <a:hlinkClick r:id="rId5"/>
              </a:rPr>
              <a:t>://www.talentgame.pl</a:t>
            </a:r>
          </a:p>
          <a:p>
            <a:r>
              <a:rPr lang="pl-PL" dirty="0" smtClean="0">
                <a:hlinkClick r:id="rId11"/>
              </a:rPr>
              <a:t>https</a:t>
            </a:r>
            <a:r>
              <a:rPr lang="pl-PL" dirty="0">
                <a:hlinkClick r:id="rId11"/>
              </a:rPr>
              <a:t>://</a:t>
            </a:r>
            <a:r>
              <a:rPr lang="pl-PL" dirty="0" smtClean="0">
                <a:hlinkClick r:id="rId11"/>
              </a:rPr>
              <a:t>www.youtube.com/watch?v=8KMmAN4DAHg</a:t>
            </a:r>
            <a:endParaRPr lang="pl-PL" dirty="0" smtClean="0"/>
          </a:p>
          <a:p>
            <a:r>
              <a:rPr lang="pl-PL" dirty="0" smtClean="0">
                <a:solidFill>
                  <a:srgbClr val="FF0000"/>
                </a:solidFill>
                <a:hlinkClick r:id="rId12"/>
              </a:rPr>
              <a:t>www.kuratorium.waw.pl-</a:t>
            </a:r>
            <a:r>
              <a:rPr lang="pl-PL" dirty="0" smtClean="0">
                <a:solidFill>
                  <a:srgbClr val="FF0000"/>
                </a:solidFill>
              </a:rPr>
              <a:t> rekrutacja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>
              <a:hlinkClick r:id="rId5"/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425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2302" y="18448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l-PL" sz="2800" i="1" dirty="0" smtClean="0"/>
              <a:t>			</a:t>
            </a:r>
            <a:r>
              <a:rPr lang="pl-PL" sz="3200" b="1" i="1" dirty="0" smtClean="0"/>
              <a:t>Dziękuję za uwagę</a:t>
            </a:r>
            <a:endParaRPr lang="pl-PL" sz="3200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7102" y="2935413"/>
            <a:ext cx="4248472" cy="3564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i="1" dirty="0" smtClean="0">
                <a:solidFill>
                  <a:schemeClr val="tx2"/>
                </a:solidFill>
              </a:rPr>
              <a:t>Katarzyna Makowska-</a:t>
            </a:r>
            <a:r>
              <a:rPr lang="pl-PL" sz="2400" i="1" dirty="0" err="1" smtClean="0">
                <a:solidFill>
                  <a:schemeClr val="tx2"/>
                </a:solidFill>
              </a:rPr>
              <a:t>Kubal</a:t>
            </a:r>
            <a:r>
              <a:rPr lang="pl-PL" sz="2400" i="1" dirty="0" smtClean="0">
                <a:solidFill>
                  <a:schemeClr val="tx2"/>
                </a:solidFill>
              </a:rPr>
              <a:t>- szkolny </a:t>
            </a:r>
            <a:r>
              <a:rPr lang="pl-PL" sz="2400" i="1" smtClean="0">
                <a:solidFill>
                  <a:schemeClr val="tx2"/>
                </a:solidFill>
              </a:rPr>
              <a:t>doradca zawodowy</a:t>
            </a:r>
            <a:endParaRPr lang="pl-PL" sz="2400" dirty="0">
              <a:solidFill>
                <a:schemeClr val="tx2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53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 txBox="1">
            <a:spLocks noChangeArrowheads="1"/>
          </p:cNvSpPr>
          <p:nvPr/>
        </p:nvSpPr>
        <p:spPr bwMode="auto">
          <a:xfrm>
            <a:off x="179512" y="1052736"/>
            <a:ext cx="8578461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pl-PL" altLang="pl-PL" sz="2200" b="1" dirty="0" smtClean="0">
                <a:latin typeface="Calibri" pitchFamily="34" charset="0"/>
              </a:rPr>
              <a:t>Czym interesuje się Twój syn/ Twoja córka</a:t>
            </a:r>
            <a:r>
              <a:rPr lang="pl-PL" altLang="pl-PL" sz="2200" dirty="0">
                <a:latin typeface="Calibri" pitchFamily="34" charset="0"/>
              </a:rPr>
              <a:t> </a:t>
            </a:r>
            <a:r>
              <a:rPr lang="pl-PL" altLang="pl-PL" sz="2200" dirty="0" smtClean="0">
                <a:latin typeface="Calibri" pitchFamily="34" charset="0"/>
              </a:rPr>
              <a:t>– </a:t>
            </a:r>
            <a: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  <a:t>ZAINTERESOWANIA</a:t>
            </a:r>
            <a:b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</a:br>
            <a:endParaRPr lang="pl-PL" altLang="pl-PL" sz="2200" b="1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pl-PL" altLang="pl-PL" sz="2200" b="1" dirty="0" smtClean="0">
                <a:latin typeface="Calibri" pitchFamily="34" charset="0"/>
              </a:rPr>
              <a:t>Jakie zdolności ma </a:t>
            </a:r>
            <a:r>
              <a:rPr lang="pl-PL" altLang="pl-PL" sz="2200" b="1" dirty="0">
                <a:latin typeface="Calibri" pitchFamily="34" charset="0"/>
              </a:rPr>
              <a:t>Twój syn/ Twoja córka</a:t>
            </a:r>
            <a:r>
              <a:rPr lang="pl-PL" altLang="pl-PL" sz="2200" dirty="0">
                <a:latin typeface="Calibri" pitchFamily="34" charset="0"/>
              </a:rPr>
              <a:t> </a:t>
            </a:r>
            <a:r>
              <a:rPr lang="pl-PL" altLang="pl-PL" sz="2200" dirty="0" smtClean="0">
                <a:latin typeface="Calibri" pitchFamily="34" charset="0"/>
              </a:rPr>
              <a:t>– </a:t>
            </a:r>
            <a: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  <a:t>ZDOLNOŚCI</a:t>
            </a:r>
            <a:b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</a:br>
            <a:endParaRPr lang="pl-PL" altLang="pl-PL" sz="2200" b="1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pl-PL" altLang="pl-PL" sz="2200" b="1" dirty="0">
                <a:latin typeface="Calibri" pitchFamily="34" charset="0"/>
              </a:rPr>
              <a:t>Gdzie </a:t>
            </a:r>
            <a:r>
              <a:rPr lang="pl-PL" altLang="pl-PL" sz="2200" b="1" dirty="0" smtClean="0">
                <a:latin typeface="Calibri" pitchFamily="34" charset="0"/>
              </a:rPr>
              <a:t>umie robić Twoje dziecko?</a:t>
            </a:r>
            <a:r>
              <a:rPr lang="pl-PL" altLang="pl-PL" sz="2200" dirty="0" smtClean="0">
                <a:latin typeface="Calibri" pitchFamily="34" charset="0"/>
              </a:rPr>
              <a:t> – </a:t>
            </a:r>
            <a: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  <a:t>UMIEJĘTNOŚCI</a:t>
            </a:r>
            <a:b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</a:br>
            <a:endParaRPr lang="pl-PL" altLang="pl-PL" sz="2200" b="1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pl-PL" altLang="pl-PL" sz="2200" b="1" dirty="0" smtClean="0">
                <a:latin typeface="Calibri" pitchFamily="34" charset="0"/>
              </a:rPr>
              <a:t>Jakie wartości są ważne dla Twojego syna/Twojej córki? </a:t>
            </a:r>
            <a:r>
              <a:rPr lang="pl-PL" altLang="pl-PL" sz="2200" dirty="0" smtClean="0">
                <a:latin typeface="Calibri" pitchFamily="34" charset="0"/>
              </a:rPr>
              <a:t> </a:t>
            </a:r>
            <a:r>
              <a:rPr lang="pl-PL" altLang="pl-PL" sz="2200" dirty="0">
                <a:latin typeface="Calibri" pitchFamily="34" charset="0"/>
              </a:rPr>
              <a:t>– </a:t>
            </a:r>
            <a: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  <a:t>WARTOŚCI</a:t>
            </a:r>
            <a:b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</a:br>
            <a:endParaRPr lang="pl-PL" altLang="pl-PL" sz="2200" b="1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pl-PL" altLang="pl-PL" sz="2200" b="1" dirty="0" smtClean="0">
                <a:latin typeface="Calibri" pitchFamily="34" charset="0"/>
              </a:rPr>
              <a:t>Jaki temperament ma </a:t>
            </a:r>
            <a:r>
              <a:rPr lang="pl-PL" altLang="pl-PL" sz="2200" b="1" dirty="0">
                <a:latin typeface="Calibri" pitchFamily="34" charset="0"/>
              </a:rPr>
              <a:t>Twój syn/ Twoja </a:t>
            </a:r>
            <a:r>
              <a:rPr lang="pl-PL" altLang="pl-PL" sz="2200" b="1" dirty="0" smtClean="0">
                <a:latin typeface="Calibri" pitchFamily="34" charset="0"/>
              </a:rPr>
              <a:t>córka?</a:t>
            </a:r>
            <a:r>
              <a:rPr lang="pl-PL" altLang="pl-PL" sz="2200" dirty="0" smtClean="0">
                <a:latin typeface="Calibri" pitchFamily="34" charset="0"/>
              </a:rPr>
              <a:t> </a:t>
            </a:r>
            <a:r>
              <a:rPr lang="pl-PL" altLang="pl-PL" sz="2200" dirty="0">
                <a:latin typeface="Calibri" pitchFamily="34" charset="0"/>
              </a:rPr>
              <a:t/>
            </a:r>
            <a:br>
              <a:rPr lang="pl-PL" altLang="pl-PL" sz="2200" dirty="0">
                <a:latin typeface="Calibri" pitchFamily="34" charset="0"/>
              </a:rPr>
            </a:br>
            <a:r>
              <a:rPr lang="pl-PL" altLang="pl-PL" sz="2200" dirty="0" smtClean="0">
                <a:latin typeface="Calibri" pitchFamily="34" charset="0"/>
              </a:rPr>
              <a:t>– </a:t>
            </a:r>
            <a: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  <a:t>TEMPERAMENT</a:t>
            </a:r>
          </a:p>
          <a:p>
            <a:pPr marL="0" indent="0">
              <a:lnSpc>
                <a:spcPct val="90000"/>
              </a:lnSpc>
              <a:buNone/>
            </a:pPr>
            <a:endParaRPr lang="pl-PL" altLang="pl-PL" sz="22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pl-PL" altLang="pl-PL" sz="2200" b="1" dirty="0" smtClean="0">
                <a:latin typeface="Calibri" pitchFamily="34" charset="0"/>
              </a:rPr>
              <a:t>Jaki </a:t>
            </a:r>
            <a:r>
              <a:rPr lang="pl-PL" altLang="pl-PL" sz="2200" b="1" dirty="0">
                <a:latin typeface="Calibri" pitchFamily="34" charset="0"/>
              </a:rPr>
              <a:t>charakter ma Twój syn/ Twoja </a:t>
            </a:r>
            <a:r>
              <a:rPr lang="pl-PL" altLang="pl-PL" sz="2200" b="1" dirty="0" smtClean="0">
                <a:latin typeface="Calibri" pitchFamily="34" charset="0"/>
              </a:rPr>
              <a:t>córka</a:t>
            </a:r>
            <a:r>
              <a:rPr lang="pl-PL" altLang="pl-PL" sz="2200" dirty="0" smtClean="0">
                <a:latin typeface="Calibri" pitchFamily="34" charset="0"/>
              </a:rPr>
              <a:t>? – </a:t>
            </a:r>
            <a: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  <a:t>CECHY CHARAKTERU</a:t>
            </a:r>
            <a:b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</a:br>
            <a:endParaRPr lang="pl-PL" altLang="pl-PL" sz="22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pl-PL" altLang="pl-PL" sz="2200" b="1" dirty="0" smtClean="0">
                <a:latin typeface="Calibri" pitchFamily="34" charset="0"/>
              </a:rPr>
              <a:t>Jak radzi sobie z nauką? Jakie ma oceny? Jakie ma zasoby wiedzy </a:t>
            </a:r>
            <a:br>
              <a:rPr lang="pl-PL" altLang="pl-PL" sz="2200" b="1" dirty="0" smtClean="0">
                <a:latin typeface="Calibri" pitchFamily="34" charset="0"/>
              </a:rPr>
            </a:br>
            <a:r>
              <a:rPr lang="pl-PL" altLang="pl-PL" sz="2200" b="1" dirty="0" smtClean="0">
                <a:latin typeface="Calibri" pitchFamily="34" charset="0"/>
              </a:rPr>
              <a:t>i umiejętności  - </a:t>
            </a:r>
            <a: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  <a:t>MOŻLIWOŚCI INTELEKTUALNE    </a:t>
            </a:r>
          </a:p>
          <a:p>
            <a:pPr>
              <a:lnSpc>
                <a:spcPct val="90000"/>
              </a:lnSpc>
            </a:pPr>
            <a:endParaRPr lang="pl-PL" altLang="pl-PL" sz="2200" b="1" dirty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pl-PL" altLang="pl-PL" sz="2400" dirty="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479425" y="332656"/>
            <a:ext cx="7548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Wskazówki </a:t>
            </a:r>
            <a:r>
              <a:rPr lang="pl-PL" sz="3200" b="1" dirty="0" smtClean="0"/>
              <a:t>dla Rodziców</a:t>
            </a:r>
            <a:endParaRPr lang="pl-PL" sz="32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366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 txBox="1">
            <a:spLocks noChangeArrowheads="1"/>
          </p:cNvSpPr>
          <p:nvPr/>
        </p:nvSpPr>
        <p:spPr bwMode="auto">
          <a:xfrm>
            <a:off x="179512" y="1052736"/>
            <a:ext cx="8578461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pl-PL" altLang="pl-PL" sz="2200" b="1" dirty="0" smtClean="0">
                <a:latin typeface="Calibri" pitchFamily="34" charset="0"/>
              </a:rPr>
              <a:t>Czy nie ma przeciwskazań do wykonywania wybranego przez dziecko zawodu – </a:t>
            </a:r>
            <a: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  <a:t>STAN ZDROWIA</a:t>
            </a:r>
            <a:b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</a:br>
            <a:endParaRPr lang="pl-PL" altLang="pl-PL" sz="22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pl-PL" altLang="pl-PL" sz="2200" b="1" dirty="0" smtClean="0">
                <a:latin typeface="Calibri" pitchFamily="34" charset="0"/>
              </a:rPr>
              <a:t>Co dziecko wie o wybranym zawodzie/zawodach? </a:t>
            </a:r>
            <a:r>
              <a:rPr lang="pl-PL" altLang="pl-PL" sz="2200" b="1" dirty="0">
                <a:latin typeface="Calibri" pitchFamily="34" charset="0"/>
              </a:rPr>
              <a:t>– </a:t>
            </a:r>
            <a: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  <a:t>INFORMACJE</a:t>
            </a:r>
            <a:b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  <a:t>- </a:t>
            </a:r>
            <a:r>
              <a:rPr lang="pl-PL" altLang="pl-PL" sz="2200" dirty="0" smtClean="0">
                <a:latin typeface="Calibri" pitchFamily="34" charset="0"/>
              </a:rPr>
              <a:t>jakie czynności zawodowe wykonuje osoba w danym zawodzie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altLang="pl-PL" sz="2200" dirty="0" smtClean="0">
                <a:latin typeface="Calibri" pitchFamily="34" charset="0"/>
              </a:rPr>
              <a:t>     - jakie są wymagania wobec osób zainteresowanych zawodem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altLang="pl-PL" sz="2200" dirty="0" smtClean="0">
                <a:latin typeface="Calibri" pitchFamily="34" charset="0"/>
              </a:rPr>
              <a:t>     - w jakich warunkach wykonuje się pracę w danym zawodzie</a:t>
            </a:r>
            <a:br>
              <a:rPr lang="pl-PL" altLang="pl-PL" sz="2200" dirty="0" smtClean="0">
                <a:latin typeface="Calibri" pitchFamily="34" charset="0"/>
              </a:rPr>
            </a:br>
            <a:r>
              <a:rPr lang="pl-PL" altLang="pl-PL" sz="2200" dirty="0" smtClean="0">
                <a:latin typeface="Calibri" pitchFamily="34" charset="0"/>
              </a:rPr>
              <a:t>     -  jakie są przeciwwskazania do pracy w danym zawodzie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altLang="pl-PL" sz="2200" dirty="0">
                <a:latin typeface="Calibri" pitchFamily="34" charset="0"/>
              </a:rPr>
              <a:t> </a:t>
            </a:r>
            <a:r>
              <a:rPr lang="pl-PL" altLang="pl-PL" sz="2200" dirty="0" smtClean="0">
                <a:latin typeface="Calibri" pitchFamily="34" charset="0"/>
              </a:rPr>
              <a:t>    - jakie trzeba  mieć wykształcenie , by zdobyć kwalifikacje zawodowe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altLang="pl-PL" sz="2200" dirty="0" smtClean="0">
                <a:latin typeface="Calibri" pitchFamily="34" charset="0"/>
              </a:rPr>
              <a:t>     - jakie są szanse na znalezienie pracy w danym zawodzie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altLang="pl-PL" sz="2200" dirty="0">
                <a:latin typeface="Calibri" pitchFamily="34" charset="0"/>
              </a:rPr>
              <a:t> </a:t>
            </a:r>
            <a:r>
              <a:rPr lang="pl-PL" altLang="pl-PL" sz="2200" dirty="0" smtClean="0">
                <a:latin typeface="Calibri" pitchFamily="34" charset="0"/>
              </a:rPr>
              <a:t>    - jakie są możliwości doskonalenia zawodowego</a:t>
            </a:r>
          </a:p>
          <a:p>
            <a:pPr>
              <a:lnSpc>
                <a:spcPct val="90000"/>
              </a:lnSpc>
            </a:pPr>
            <a:r>
              <a:rPr lang="pl-PL" altLang="pl-PL" sz="2200" dirty="0" smtClean="0">
                <a:latin typeface="Calibri" pitchFamily="34" charset="0"/>
              </a:rPr>
              <a:t>Jakie dziecko ma obawy w odniesieniu do planów edukacyjno-zawodowych? </a:t>
            </a:r>
            <a:r>
              <a:rPr lang="pl-PL" altLang="pl-PL" sz="2200" b="1" dirty="0">
                <a:latin typeface="Calibri" pitchFamily="34" charset="0"/>
              </a:rPr>
              <a:t>– </a:t>
            </a:r>
            <a: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  <a:t>PRZESZKODY</a:t>
            </a:r>
            <a:endParaRPr lang="pl-PL" altLang="pl-PL" sz="22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pl-PL" altLang="pl-PL" sz="22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pl-PL" altLang="pl-PL" sz="2400" dirty="0">
              <a:latin typeface="Calibri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479425" y="332656"/>
            <a:ext cx="7548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Wskazówki </a:t>
            </a:r>
            <a:r>
              <a:rPr lang="pl-PL" sz="3200" b="1" dirty="0" smtClean="0"/>
              <a:t>dla Rodziców</a:t>
            </a:r>
            <a:endParaRPr lang="pl-PL" sz="32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73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Przeszkody, które mają wpływ na decyzje edukacyjno-zawodowe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>
                <a:solidFill>
                  <a:schemeClr val="tx2"/>
                </a:solidFill>
              </a:rPr>
              <a:t>Stan zdrowia</a:t>
            </a:r>
          </a:p>
          <a:p>
            <a:r>
              <a:rPr lang="pl-PL" dirty="0" smtClean="0">
                <a:solidFill>
                  <a:schemeClr val="tx2"/>
                </a:solidFill>
              </a:rPr>
              <a:t>Wyniki w nauce</a:t>
            </a:r>
          </a:p>
          <a:p>
            <a:r>
              <a:rPr lang="pl-PL" dirty="0" smtClean="0">
                <a:solidFill>
                  <a:schemeClr val="tx2"/>
                </a:solidFill>
              </a:rPr>
              <a:t>Zaniżona samoocena</a:t>
            </a:r>
          </a:p>
          <a:p>
            <a:r>
              <a:rPr lang="pl-PL" dirty="0" smtClean="0">
                <a:solidFill>
                  <a:schemeClr val="tx2"/>
                </a:solidFill>
              </a:rPr>
              <a:t>Niska motywacja i brak aspiracji życiowych</a:t>
            </a:r>
          </a:p>
          <a:p>
            <a:r>
              <a:rPr lang="pl-PL" dirty="0" smtClean="0">
                <a:solidFill>
                  <a:schemeClr val="tx2"/>
                </a:solidFill>
              </a:rPr>
              <a:t>Problemy rodzinne</a:t>
            </a:r>
          </a:p>
          <a:p>
            <a:r>
              <a:rPr lang="pl-PL" dirty="0" smtClean="0">
                <a:solidFill>
                  <a:schemeClr val="tx2"/>
                </a:solidFill>
              </a:rPr>
              <a:t>Względy finansowe</a:t>
            </a:r>
          </a:p>
          <a:p>
            <a:r>
              <a:rPr lang="pl-PL" dirty="0" smtClean="0">
                <a:solidFill>
                  <a:schemeClr val="tx2"/>
                </a:solidFill>
              </a:rPr>
              <a:t>Ograniczona dostępność szkół ponadpodstawowych w miejscu zamieszkania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318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332310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Jak pomóc dziecku, aby wybrało właściwą ścieżkę edukacji?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690" y="2780928"/>
            <a:ext cx="8928992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solidFill>
                  <a:schemeClr val="tx2"/>
                </a:solidFill>
              </a:rPr>
              <a:t>Warto: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tx2"/>
                </a:solidFill>
              </a:rPr>
              <a:t> zastanowić się nad predyspozycjami swojego dziecka,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tx2"/>
                </a:solidFill>
              </a:rPr>
              <a:t>określić, czasem odnaleźć jego atuty, umiejętności, zainteresowania, które pomogą wybrać przyszłą szkołę, przyszły zawód.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07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1288" y="188913"/>
            <a:ext cx="9036050" cy="143986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600" b="1" dirty="0" smtClean="0">
                <a:solidFill>
                  <a:srgbClr val="0033CC"/>
                </a:solidFill>
              </a:rPr>
              <a:t>Samopoznanie</a:t>
            </a:r>
            <a:endParaRPr lang="pl-PL" sz="3600" b="1" dirty="0">
              <a:solidFill>
                <a:srgbClr val="0033CC"/>
              </a:solidFill>
            </a:endParaRPr>
          </a:p>
        </p:txBody>
      </p:sp>
      <p:graphicFrame>
        <p:nvGraphicFramePr>
          <p:cNvPr id="6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9392954"/>
              </p:ext>
            </p:extLst>
          </p:nvPr>
        </p:nvGraphicFramePr>
        <p:xfrm>
          <a:off x="1" y="1537855"/>
          <a:ext cx="9143999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601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600" b="1" dirty="0" smtClean="0">
                <a:solidFill>
                  <a:srgbClr val="0033CC"/>
                </a:solidFill>
              </a:rPr>
              <a:t>Rodzaje uzdolnień</a:t>
            </a:r>
            <a:endParaRPr lang="pl-PL" sz="3600" b="1" dirty="0">
              <a:solidFill>
                <a:srgbClr val="0033CC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5541430"/>
              </p:ext>
            </p:extLst>
          </p:nvPr>
        </p:nvGraphicFramePr>
        <p:xfrm>
          <a:off x="467544" y="1916832"/>
          <a:ext cx="7926139" cy="4561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836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332310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Czym kierować się przy wyborze szkoły?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690" y="2780928"/>
            <a:ext cx="8928992" cy="36724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800" dirty="0" smtClean="0">
                <a:solidFill>
                  <a:schemeClr val="tx2"/>
                </a:solidFill>
              </a:rPr>
              <a:t>Zastanowienie się/refleksja razem z dzieckiem: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solidFill>
                  <a:schemeClr val="tx2"/>
                </a:solidFill>
              </a:rPr>
              <a:t>k</a:t>
            </a:r>
            <a:r>
              <a:rPr lang="pl-PL" sz="2800" dirty="0" smtClean="0">
                <a:solidFill>
                  <a:schemeClr val="tx2"/>
                </a:solidFill>
              </a:rPr>
              <a:t>tóra szkoła będzie najodpowiedniejsza – czy ta najbliższa domu, czy ta idealnie dopasowana do predyspozycji Waszego dziecka?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tx2"/>
                </a:solidFill>
              </a:rPr>
              <a:t>Kim jest moje dziecko? Czego szuka?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tx2"/>
                </a:solidFill>
              </a:rPr>
              <a:t>Co  lubi i umie robić?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tx2"/>
                </a:solidFill>
              </a:rPr>
              <a:t>Co  lubi lecz nie umie?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tx2"/>
                </a:solidFill>
              </a:rPr>
              <a:t>Czego na pewno nie lubi? Czego woli unikać?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65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</TotalTime>
  <Words>692</Words>
  <Application>Microsoft Office PowerPoint</Application>
  <PresentationFormat>Pokaz na ekranie (4:3)</PresentationFormat>
  <Paragraphs>176</Paragraphs>
  <Slides>21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Motyw pakietu Office</vt:lpstr>
      <vt:lpstr>Ku refleksji  </vt:lpstr>
      <vt:lpstr>Prezentacja programu PowerPoint</vt:lpstr>
      <vt:lpstr>Prezentacja programu PowerPoint</vt:lpstr>
      <vt:lpstr>Prezentacja programu PowerPoint</vt:lpstr>
      <vt:lpstr>Przeszkody, które mają wpływ na decyzje edukacyjno-zawodowe</vt:lpstr>
      <vt:lpstr>Jak pomóc dziecku, aby wybrało właściwą ścieżkę edukacji?</vt:lpstr>
      <vt:lpstr>Samopoznanie</vt:lpstr>
      <vt:lpstr>Rodzaje uzdolnień</vt:lpstr>
      <vt:lpstr>Czym kierować się przy wyborze szkoły?</vt:lpstr>
      <vt:lpstr>Szukanie mocnych stron dziecka  wśród kompetencji kluczowych</vt:lpstr>
      <vt:lpstr>Pierwsze wybory dalszej edukacji</vt:lpstr>
      <vt:lpstr>Szkoły branżowe – kuźnia kadr</vt:lpstr>
      <vt:lpstr>Zmiana ustroju szkolnego</vt:lpstr>
      <vt:lpstr>Branżowa szkoła I stopnia</vt:lpstr>
      <vt:lpstr>Branżowa szkoła I stopnia</vt:lpstr>
      <vt:lpstr>Branżowa szkoła II stopnia</vt:lpstr>
      <vt:lpstr>Branżowa szkoła II stopnia</vt:lpstr>
      <vt:lpstr>Branżowa szkoła II stopnia</vt:lpstr>
      <vt:lpstr>Branżowa szkoła II stopnia</vt:lpstr>
      <vt:lpstr>Prezentacja programu PowerPoint</vt:lpstr>
      <vt:lpstr>   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Nowe szanse dla doradztwa zawodowego oraz współpracy szkół i pracodawców</dc:title>
  <dc:creator>tesia</dc:creator>
  <cp:lastModifiedBy>Nauczyciel</cp:lastModifiedBy>
  <cp:revision>218</cp:revision>
  <cp:lastPrinted>2018-03-06T12:33:42Z</cp:lastPrinted>
  <dcterms:created xsi:type="dcterms:W3CDTF">2017-03-18T15:21:07Z</dcterms:created>
  <dcterms:modified xsi:type="dcterms:W3CDTF">2020-03-16T18:36:22Z</dcterms:modified>
</cp:coreProperties>
</file>