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B4CA8A-8B36-4643-B27D-54BFF06E1088}" v="1940" dt="2020-05-12T16:13:12.8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969ABC-1333-4A2F-8784-2F2D3C1D4D05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69006B0-B91C-48B6-AB5E-CCBA0BC9A90D}">
      <dgm:prSet/>
      <dgm:spPr/>
      <dgm:t>
        <a:bodyPr/>
        <a:lstStyle/>
        <a:p>
          <a:r>
            <a:rPr lang="pl-PL"/>
            <a:t>RODZICE:</a:t>
          </a:r>
          <a:endParaRPr lang="en-US"/>
        </a:p>
      </dgm:t>
    </dgm:pt>
    <dgm:pt modelId="{278C6998-F930-4A04-8D50-D6A2AB571CDB}" type="parTrans" cxnId="{034E813D-A09B-47FD-BC5D-1EE2B0812F20}">
      <dgm:prSet/>
      <dgm:spPr/>
      <dgm:t>
        <a:bodyPr/>
        <a:lstStyle/>
        <a:p>
          <a:endParaRPr lang="en-US"/>
        </a:p>
      </dgm:t>
    </dgm:pt>
    <dgm:pt modelId="{78C99552-F03F-4881-9084-BD5EDB65B859}" type="sibTrans" cxnId="{034E813D-A09B-47FD-BC5D-1EE2B0812F20}">
      <dgm:prSet/>
      <dgm:spPr/>
      <dgm:t>
        <a:bodyPr/>
        <a:lstStyle/>
        <a:p>
          <a:endParaRPr lang="en-US"/>
        </a:p>
      </dgm:t>
    </dgm:pt>
    <dgm:pt modelId="{466B124D-39FF-4EE7-AFB7-AE9D83425615}">
      <dgm:prSet/>
      <dgm:spPr/>
      <dgm:t>
        <a:bodyPr/>
        <a:lstStyle/>
        <a:p>
          <a:r>
            <a:rPr lang="pl-PL"/>
            <a:t>Tomasz Sikorski</a:t>
          </a:r>
          <a:endParaRPr lang="en-US"/>
        </a:p>
      </dgm:t>
    </dgm:pt>
    <dgm:pt modelId="{58FE37CF-7A4C-4ACC-BE03-E8ACC75FEC3F}" type="parTrans" cxnId="{5C7C27DC-CBBC-463E-9D3E-E7636DCC950D}">
      <dgm:prSet/>
      <dgm:spPr/>
      <dgm:t>
        <a:bodyPr/>
        <a:lstStyle/>
        <a:p>
          <a:endParaRPr lang="en-US"/>
        </a:p>
      </dgm:t>
    </dgm:pt>
    <dgm:pt modelId="{B371EC84-836F-46A7-99B9-4AE922397D0C}" type="sibTrans" cxnId="{5C7C27DC-CBBC-463E-9D3E-E7636DCC950D}">
      <dgm:prSet/>
      <dgm:spPr/>
      <dgm:t>
        <a:bodyPr/>
        <a:lstStyle/>
        <a:p>
          <a:endParaRPr lang="en-US"/>
        </a:p>
      </dgm:t>
    </dgm:pt>
    <dgm:pt modelId="{F7AE79BA-A208-44C4-A1A9-1C7BD7A4CDB8}">
      <dgm:prSet/>
      <dgm:spPr/>
      <dgm:t>
        <a:bodyPr/>
        <a:lstStyle/>
        <a:p>
          <a:r>
            <a:rPr lang="pl-PL"/>
            <a:t>Emilia Albertowicz</a:t>
          </a:r>
          <a:endParaRPr lang="en-US"/>
        </a:p>
      </dgm:t>
    </dgm:pt>
    <dgm:pt modelId="{14DB8EEA-BC3F-4E50-AEAD-38F4ED8C90B0}" type="parTrans" cxnId="{AEDE2DB1-1CEC-49A1-A8C9-B657A581DDA9}">
      <dgm:prSet/>
      <dgm:spPr/>
      <dgm:t>
        <a:bodyPr/>
        <a:lstStyle/>
        <a:p>
          <a:endParaRPr lang="en-US"/>
        </a:p>
      </dgm:t>
    </dgm:pt>
    <dgm:pt modelId="{7AF7E5AC-2C38-4979-A630-3CBF98C8519B}" type="sibTrans" cxnId="{AEDE2DB1-1CEC-49A1-A8C9-B657A581DDA9}">
      <dgm:prSet/>
      <dgm:spPr/>
      <dgm:t>
        <a:bodyPr/>
        <a:lstStyle/>
        <a:p>
          <a:endParaRPr lang="en-US"/>
        </a:p>
      </dgm:t>
    </dgm:pt>
    <dgm:pt modelId="{F224FB21-74EE-4107-B6B6-EC57CE2A718D}">
      <dgm:prSet/>
      <dgm:spPr/>
      <dgm:t>
        <a:bodyPr/>
        <a:lstStyle/>
        <a:p>
          <a:r>
            <a:rPr lang="pl-PL"/>
            <a:t>RODZEŃSTWO:</a:t>
          </a:r>
          <a:endParaRPr lang="en-US"/>
        </a:p>
      </dgm:t>
    </dgm:pt>
    <dgm:pt modelId="{28AB1C12-3D82-433D-8875-2FBAD680A9D2}" type="parTrans" cxnId="{FEE80BAE-DC47-42F5-AACC-AC16BE9622F9}">
      <dgm:prSet/>
      <dgm:spPr/>
      <dgm:t>
        <a:bodyPr/>
        <a:lstStyle/>
        <a:p>
          <a:endParaRPr lang="en-US"/>
        </a:p>
      </dgm:t>
    </dgm:pt>
    <dgm:pt modelId="{0440EE99-5E6E-4042-88B3-1F3B92A75CBB}" type="sibTrans" cxnId="{FEE80BAE-DC47-42F5-AACC-AC16BE9622F9}">
      <dgm:prSet/>
      <dgm:spPr/>
      <dgm:t>
        <a:bodyPr/>
        <a:lstStyle/>
        <a:p>
          <a:endParaRPr lang="en-US"/>
        </a:p>
      </dgm:t>
    </dgm:pt>
    <dgm:pt modelId="{A885D33A-4DF1-47D1-B796-63F5F8A05125}">
      <dgm:prSet/>
      <dgm:spPr/>
      <dgm:t>
        <a:bodyPr/>
        <a:lstStyle/>
        <a:p>
          <a:r>
            <a:rPr lang="pl-PL"/>
            <a:t>Eugenia Julia Sikorska</a:t>
          </a:r>
          <a:endParaRPr lang="en-US"/>
        </a:p>
      </dgm:t>
    </dgm:pt>
    <dgm:pt modelId="{FC9F4E68-7611-4870-BF60-5C90D8C91D88}" type="parTrans" cxnId="{B7F31C0F-7219-4BD6-8BB9-1818075537B3}">
      <dgm:prSet/>
      <dgm:spPr/>
      <dgm:t>
        <a:bodyPr/>
        <a:lstStyle/>
        <a:p>
          <a:endParaRPr lang="en-US"/>
        </a:p>
      </dgm:t>
    </dgm:pt>
    <dgm:pt modelId="{C8642B48-BF96-440B-9CBC-C83FE715A5D5}" type="sibTrans" cxnId="{B7F31C0F-7219-4BD6-8BB9-1818075537B3}">
      <dgm:prSet/>
      <dgm:spPr/>
      <dgm:t>
        <a:bodyPr/>
        <a:lstStyle/>
        <a:p>
          <a:endParaRPr lang="en-US"/>
        </a:p>
      </dgm:t>
    </dgm:pt>
    <dgm:pt modelId="{1364AEFC-4AC2-4DCB-A615-C02778C4466E}">
      <dgm:prSet/>
      <dgm:spPr/>
      <dgm:t>
        <a:bodyPr/>
        <a:lstStyle/>
        <a:p>
          <a:r>
            <a:rPr lang="pl-PL"/>
            <a:t>Helena Eleonora Sikorska</a:t>
          </a:r>
          <a:endParaRPr lang="en-US"/>
        </a:p>
      </dgm:t>
    </dgm:pt>
    <dgm:pt modelId="{40DA2B4F-6CBD-428C-9119-9DB027EA59E6}" type="parTrans" cxnId="{3EDB64FB-8F93-40E4-A765-D3539B3EDC04}">
      <dgm:prSet/>
      <dgm:spPr/>
      <dgm:t>
        <a:bodyPr/>
        <a:lstStyle/>
        <a:p>
          <a:endParaRPr lang="en-US"/>
        </a:p>
      </dgm:t>
    </dgm:pt>
    <dgm:pt modelId="{7C3245E7-B818-43D1-A80E-086E44FAFA99}" type="sibTrans" cxnId="{3EDB64FB-8F93-40E4-A765-D3539B3EDC04}">
      <dgm:prSet/>
      <dgm:spPr/>
      <dgm:t>
        <a:bodyPr/>
        <a:lstStyle/>
        <a:p>
          <a:endParaRPr lang="en-US"/>
        </a:p>
      </dgm:t>
    </dgm:pt>
    <dgm:pt modelId="{AA4F6CC2-FE6E-41E8-892D-76D89064E745}">
      <dgm:prSet/>
      <dgm:spPr/>
      <dgm:t>
        <a:bodyPr/>
        <a:lstStyle/>
        <a:p>
          <a:r>
            <a:rPr lang="pl-PL"/>
            <a:t>Stanisław Jan Sikorski</a:t>
          </a:r>
          <a:endParaRPr lang="en-US"/>
        </a:p>
      </dgm:t>
    </dgm:pt>
    <dgm:pt modelId="{BF4CE515-FF55-4E61-93E5-A6F3A7FE9DD4}" type="parTrans" cxnId="{99A49850-278B-490E-9372-ECF7F5DCCBCA}">
      <dgm:prSet/>
      <dgm:spPr/>
      <dgm:t>
        <a:bodyPr/>
        <a:lstStyle/>
        <a:p>
          <a:endParaRPr lang="en-US"/>
        </a:p>
      </dgm:t>
    </dgm:pt>
    <dgm:pt modelId="{021C9D25-905F-4D82-B3DA-C5DE96CE47A3}" type="sibTrans" cxnId="{99A49850-278B-490E-9372-ECF7F5DCCBCA}">
      <dgm:prSet/>
      <dgm:spPr/>
      <dgm:t>
        <a:bodyPr/>
        <a:lstStyle/>
        <a:p>
          <a:endParaRPr lang="en-US"/>
        </a:p>
      </dgm:t>
    </dgm:pt>
    <dgm:pt modelId="{9CB59890-5EF1-41B8-A37A-40132E530974}">
      <dgm:prSet/>
      <dgm:spPr/>
      <dgm:t>
        <a:bodyPr/>
        <a:lstStyle/>
        <a:p>
          <a:r>
            <a:rPr lang="pl-PL"/>
            <a:t>ŻONA:</a:t>
          </a:r>
          <a:endParaRPr lang="en-US"/>
        </a:p>
      </dgm:t>
    </dgm:pt>
    <dgm:pt modelId="{04FE5F14-47AD-4DA3-92ED-66CDE2F0BE8B}" type="parTrans" cxnId="{64401095-2DD1-4AE0-8B20-12717526877F}">
      <dgm:prSet/>
      <dgm:spPr/>
      <dgm:t>
        <a:bodyPr/>
        <a:lstStyle/>
        <a:p>
          <a:endParaRPr lang="en-US"/>
        </a:p>
      </dgm:t>
    </dgm:pt>
    <dgm:pt modelId="{C0C5C938-4E37-47C5-B7D2-0F85DD2D4FE4}" type="sibTrans" cxnId="{64401095-2DD1-4AE0-8B20-12717526877F}">
      <dgm:prSet/>
      <dgm:spPr/>
      <dgm:t>
        <a:bodyPr/>
        <a:lstStyle/>
        <a:p>
          <a:endParaRPr lang="en-US"/>
        </a:p>
      </dgm:t>
    </dgm:pt>
    <dgm:pt modelId="{33A8AA98-6CE3-4584-BB4F-19976602AB39}">
      <dgm:prSet/>
      <dgm:spPr/>
      <dgm:t>
        <a:bodyPr/>
        <a:lstStyle/>
        <a:p>
          <a:r>
            <a:rPr lang="pl-PL"/>
            <a:t>Helena Sikorska</a:t>
          </a:r>
          <a:endParaRPr lang="en-US"/>
        </a:p>
      </dgm:t>
    </dgm:pt>
    <dgm:pt modelId="{8D95A9FD-D051-49D5-8E5A-B34F89F75EF2}" type="parTrans" cxnId="{EA594A0C-DB3F-4814-BE4E-5B23C0C4A516}">
      <dgm:prSet/>
      <dgm:spPr/>
      <dgm:t>
        <a:bodyPr/>
        <a:lstStyle/>
        <a:p>
          <a:endParaRPr lang="en-US"/>
        </a:p>
      </dgm:t>
    </dgm:pt>
    <dgm:pt modelId="{55457CCA-6E34-482D-9652-C069B4DCF29A}" type="sibTrans" cxnId="{EA594A0C-DB3F-4814-BE4E-5B23C0C4A516}">
      <dgm:prSet/>
      <dgm:spPr/>
      <dgm:t>
        <a:bodyPr/>
        <a:lstStyle/>
        <a:p>
          <a:endParaRPr lang="en-US"/>
        </a:p>
      </dgm:t>
    </dgm:pt>
    <dgm:pt modelId="{95660358-CF5A-4A97-89D8-9AAFE1766EE6}">
      <dgm:prSet/>
      <dgm:spPr/>
      <dgm:t>
        <a:bodyPr/>
        <a:lstStyle/>
        <a:p>
          <a:r>
            <a:rPr lang="pl-PL"/>
            <a:t>CÓRKA:</a:t>
          </a:r>
          <a:endParaRPr lang="en-US"/>
        </a:p>
      </dgm:t>
    </dgm:pt>
    <dgm:pt modelId="{6A0E8938-DDB4-4B64-B10F-4F151CAFF1DF}" type="parTrans" cxnId="{65DF8479-433B-49D9-B67D-BDDFE77A0B40}">
      <dgm:prSet/>
      <dgm:spPr/>
      <dgm:t>
        <a:bodyPr/>
        <a:lstStyle/>
        <a:p>
          <a:endParaRPr lang="en-US"/>
        </a:p>
      </dgm:t>
    </dgm:pt>
    <dgm:pt modelId="{79D8E103-F9B3-4D63-9E0C-EF6FFC074458}" type="sibTrans" cxnId="{65DF8479-433B-49D9-B67D-BDDFE77A0B40}">
      <dgm:prSet/>
      <dgm:spPr/>
      <dgm:t>
        <a:bodyPr/>
        <a:lstStyle/>
        <a:p>
          <a:endParaRPr lang="en-US"/>
        </a:p>
      </dgm:t>
    </dgm:pt>
    <dgm:pt modelId="{8DCD5E0F-C805-4BC3-8C11-D92A24FEA58D}">
      <dgm:prSet/>
      <dgm:spPr/>
      <dgm:t>
        <a:bodyPr/>
        <a:lstStyle/>
        <a:p>
          <a:r>
            <a:rPr lang="pl-PL"/>
            <a:t>Zofia Leśniowska</a:t>
          </a:r>
          <a:endParaRPr lang="en-US"/>
        </a:p>
      </dgm:t>
    </dgm:pt>
    <dgm:pt modelId="{352F81BB-BECF-4942-A95B-9853F191E6C9}" type="parTrans" cxnId="{7D9E51AB-B599-4144-A381-E97627A82BCF}">
      <dgm:prSet/>
      <dgm:spPr/>
      <dgm:t>
        <a:bodyPr/>
        <a:lstStyle/>
        <a:p>
          <a:endParaRPr lang="en-US"/>
        </a:p>
      </dgm:t>
    </dgm:pt>
    <dgm:pt modelId="{570F18E0-F685-494A-9268-36D4928245B3}" type="sibTrans" cxnId="{7D9E51AB-B599-4144-A381-E97627A82BCF}">
      <dgm:prSet/>
      <dgm:spPr/>
      <dgm:t>
        <a:bodyPr/>
        <a:lstStyle/>
        <a:p>
          <a:endParaRPr lang="en-US"/>
        </a:p>
      </dgm:t>
    </dgm:pt>
    <dgm:pt modelId="{520FAB86-3F7D-4408-BDFB-5EC141657CF0}" type="pres">
      <dgm:prSet presAssocID="{AF969ABC-1333-4A2F-8784-2F2D3C1D4D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C69BC9F-9F50-4604-BC2D-F476028A4179}" type="pres">
      <dgm:prSet presAssocID="{869006B0-B91C-48B6-AB5E-CCBA0BC9A90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8F32369-CE38-4C0F-ADF7-364E7E831C33}" type="pres">
      <dgm:prSet presAssocID="{78C99552-F03F-4881-9084-BD5EDB65B859}" presName="sibTrans" presStyleLbl="sibTrans1D1" presStyleIdx="0" presStyleCnt="5"/>
      <dgm:spPr/>
      <dgm:t>
        <a:bodyPr/>
        <a:lstStyle/>
        <a:p>
          <a:endParaRPr lang="pl-PL"/>
        </a:p>
      </dgm:t>
    </dgm:pt>
    <dgm:pt modelId="{3638E2D1-24C4-4CB0-A149-53FB596AB469}" type="pres">
      <dgm:prSet presAssocID="{78C99552-F03F-4881-9084-BD5EDB65B859}" presName="connectorText" presStyleLbl="sibTrans1D1" presStyleIdx="0" presStyleCnt="5"/>
      <dgm:spPr/>
      <dgm:t>
        <a:bodyPr/>
        <a:lstStyle/>
        <a:p>
          <a:endParaRPr lang="pl-PL"/>
        </a:p>
      </dgm:t>
    </dgm:pt>
    <dgm:pt modelId="{E2ABA759-2BAD-4331-A780-5EA7BE948798}" type="pres">
      <dgm:prSet presAssocID="{F224FB21-74EE-4107-B6B6-EC57CE2A718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11D28FE-8E58-4C69-94A7-F779A07A0911}" type="pres">
      <dgm:prSet presAssocID="{0440EE99-5E6E-4042-88B3-1F3B92A75CBB}" presName="sibTrans" presStyleLbl="sibTrans1D1" presStyleIdx="1" presStyleCnt="5"/>
      <dgm:spPr/>
      <dgm:t>
        <a:bodyPr/>
        <a:lstStyle/>
        <a:p>
          <a:endParaRPr lang="pl-PL"/>
        </a:p>
      </dgm:t>
    </dgm:pt>
    <dgm:pt modelId="{BD85E04B-A149-4A8A-9A51-FB51AE04FD73}" type="pres">
      <dgm:prSet presAssocID="{0440EE99-5E6E-4042-88B3-1F3B92A75CBB}" presName="connectorText" presStyleLbl="sibTrans1D1" presStyleIdx="1" presStyleCnt="5"/>
      <dgm:spPr/>
      <dgm:t>
        <a:bodyPr/>
        <a:lstStyle/>
        <a:p>
          <a:endParaRPr lang="pl-PL"/>
        </a:p>
      </dgm:t>
    </dgm:pt>
    <dgm:pt modelId="{339F73B0-ABB9-4763-95E6-0E8F61A7D3DD}" type="pres">
      <dgm:prSet presAssocID="{9CB59890-5EF1-41B8-A37A-40132E53097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66EFEC6-322D-46BF-AB7C-CFCD909F2B93}" type="pres">
      <dgm:prSet presAssocID="{C0C5C938-4E37-47C5-B7D2-0F85DD2D4FE4}" presName="sibTrans" presStyleLbl="sibTrans1D1" presStyleIdx="2" presStyleCnt="5"/>
      <dgm:spPr/>
      <dgm:t>
        <a:bodyPr/>
        <a:lstStyle/>
        <a:p>
          <a:endParaRPr lang="pl-PL"/>
        </a:p>
      </dgm:t>
    </dgm:pt>
    <dgm:pt modelId="{38C77B06-8428-4E28-AAF6-1442B4AC5CC7}" type="pres">
      <dgm:prSet presAssocID="{C0C5C938-4E37-47C5-B7D2-0F85DD2D4FE4}" presName="connectorText" presStyleLbl="sibTrans1D1" presStyleIdx="2" presStyleCnt="5"/>
      <dgm:spPr/>
      <dgm:t>
        <a:bodyPr/>
        <a:lstStyle/>
        <a:p>
          <a:endParaRPr lang="pl-PL"/>
        </a:p>
      </dgm:t>
    </dgm:pt>
    <dgm:pt modelId="{BC8927FF-957C-46D0-90AB-07199D08A7C7}" type="pres">
      <dgm:prSet presAssocID="{33A8AA98-6CE3-4584-BB4F-19976602AB3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5ECAF00-26E6-46F1-8315-A640B03BF63E}" type="pres">
      <dgm:prSet presAssocID="{55457CCA-6E34-482D-9652-C069B4DCF29A}" presName="sibTrans" presStyleLbl="sibTrans1D1" presStyleIdx="3" presStyleCnt="5"/>
      <dgm:spPr/>
      <dgm:t>
        <a:bodyPr/>
        <a:lstStyle/>
        <a:p>
          <a:endParaRPr lang="pl-PL"/>
        </a:p>
      </dgm:t>
    </dgm:pt>
    <dgm:pt modelId="{08E51B31-2470-497E-9E06-6C1DB1FF7B73}" type="pres">
      <dgm:prSet presAssocID="{55457CCA-6E34-482D-9652-C069B4DCF29A}" presName="connectorText" presStyleLbl="sibTrans1D1" presStyleIdx="3" presStyleCnt="5"/>
      <dgm:spPr/>
      <dgm:t>
        <a:bodyPr/>
        <a:lstStyle/>
        <a:p>
          <a:endParaRPr lang="pl-PL"/>
        </a:p>
      </dgm:t>
    </dgm:pt>
    <dgm:pt modelId="{5E43EFC9-E0EB-4FBC-8886-3B237E9D62AC}" type="pres">
      <dgm:prSet presAssocID="{95660358-CF5A-4A97-89D8-9AAFE1766EE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955B300-D0D9-48D1-9639-77837BA70B6D}" type="pres">
      <dgm:prSet presAssocID="{79D8E103-F9B3-4D63-9E0C-EF6FFC074458}" presName="sibTrans" presStyleLbl="sibTrans1D1" presStyleIdx="4" presStyleCnt="5"/>
      <dgm:spPr/>
      <dgm:t>
        <a:bodyPr/>
        <a:lstStyle/>
        <a:p>
          <a:endParaRPr lang="pl-PL"/>
        </a:p>
      </dgm:t>
    </dgm:pt>
    <dgm:pt modelId="{CF297D7F-518D-40EF-A013-4F9DDD8F58D5}" type="pres">
      <dgm:prSet presAssocID="{79D8E103-F9B3-4D63-9E0C-EF6FFC074458}" presName="connectorText" presStyleLbl="sibTrans1D1" presStyleIdx="4" presStyleCnt="5"/>
      <dgm:spPr/>
      <dgm:t>
        <a:bodyPr/>
        <a:lstStyle/>
        <a:p>
          <a:endParaRPr lang="pl-PL"/>
        </a:p>
      </dgm:t>
    </dgm:pt>
    <dgm:pt modelId="{DFED3267-A9B9-4948-884D-C114CF1350E4}" type="pres">
      <dgm:prSet presAssocID="{8DCD5E0F-C805-4BC3-8C11-D92A24FEA58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EDB64FB-8F93-40E4-A765-D3539B3EDC04}" srcId="{F224FB21-74EE-4107-B6B6-EC57CE2A718D}" destId="{1364AEFC-4AC2-4DCB-A615-C02778C4466E}" srcOrd="1" destOrd="0" parTransId="{40DA2B4F-6CBD-428C-9119-9DB027EA59E6}" sibTransId="{7C3245E7-B818-43D1-A80E-086E44FAFA99}"/>
    <dgm:cxn modelId="{93609E0C-790D-436D-B281-1B3BF23E17A3}" type="presOf" srcId="{F224FB21-74EE-4107-B6B6-EC57CE2A718D}" destId="{E2ABA759-2BAD-4331-A780-5EA7BE948798}" srcOrd="0" destOrd="0" presId="urn:microsoft.com/office/officeart/2016/7/layout/RepeatingBendingProcessNew"/>
    <dgm:cxn modelId="{EB42779D-71D5-490D-B040-3B054A6F6A0B}" type="presOf" srcId="{79D8E103-F9B3-4D63-9E0C-EF6FFC074458}" destId="{CF297D7F-518D-40EF-A013-4F9DDD8F58D5}" srcOrd="1" destOrd="0" presId="urn:microsoft.com/office/officeart/2016/7/layout/RepeatingBendingProcessNew"/>
    <dgm:cxn modelId="{6BABB3D6-9AB1-47F0-92F3-19F781D1EB59}" type="presOf" srcId="{55457CCA-6E34-482D-9652-C069B4DCF29A}" destId="{45ECAF00-26E6-46F1-8315-A640B03BF63E}" srcOrd="0" destOrd="0" presId="urn:microsoft.com/office/officeart/2016/7/layout/RepeatingBendingProcessNew"/>
    <dgm:cxn modelId="{99A49850-278B-490E-9372-ECF7F5DCCBCA}" srcId="{F224FB21-74EE-4107-B6B6-EC57CE2A718D}" destId="{AA4F6CC2-FE6E-41E8-892D-76D89064E745}" srcOrd="2" destOrd="0" parTransId="{BF4CE515-FF55-4E61-93E5-A6F3A7FE9DD4}" sibTransId="{021C9D25-905F-4D82-B3DA-C5DE96CE47A3}"/>
    <dgm:cxn modelId="{5C7C27DC-CBBC-463E-9D3E-E7636DCC950D}" srcId="{869006B0-B91C-48B6-AB5E-CCBA0BC9A90D}" destId="{466B124D-39FF-4EE7-AFB7-AE9D83425615}" srcOrd="0" destOrd="0" parTransId="{58FE37CF-7A4C-4ACC-BE03-E8ACC75FEC3F}" sibTransId="{B371EC84-836F-46A7-99B9-4AE922397D0C}"/>
    <dgm:cxn modelId="{F48B9F77-E4CC-4466-98DB-614579AC99B5}" type="presOf" srcId="{95660358-CF5A-4A97-89D8-9AAFE1766EE6}" destId="{5E43EFC9-E0EB-4FBC-8886-3B237E9D62AC}" srcOrd="0" destOrd="0" presId="urn:microsoft.com/office/officeart/2016/7/layout/RepeatingBendingProcessNew"/>
    <dgm:cxn modelId="{64401095-2DD1-4AE0-8B20-12717526877F}" srcId="{AF969ABC-1333-4A2F-8784-2F2D3C1D4D05}" destId="{9CB59890-5EF1-41B8-A37A-40132E530974}" srcOrd="2" destOrd="0" parTransId="{04FE5F14-47AD-4DA3-92ED-66CDE2F0BE8B}" sibTransId="{C0C5C938-4E37-47C5-B7D2-0F85DD2D4FE4}"/>
    <dgm:cxn modelId="{E807A403-5DAB-428A-B097-86CAC1A6A01A}" type="presOf" srcId="{F7AE79BA-A208-44C4-A1A9-1C7BD7A4CDB8}" destId="{8C69BC9F-9F50-4604-BC2D-F476028A4179}" srcOrd="0" destOrd="2" presId="urn:microsoft.com/office/officeart/2016/7/layout/RepeatingBendingProcessNew"/>
    <dgm:cxn modelId="{E671E5C9-F9C6-4F47-97A8-CB637BE524AB}" type="presOf" srcId="{466B124D-39FF-4EE7-AFB7-AE9D83425615}" destId="{8C69BC9F-9F50-4604-BC2D-F476028A4179}" srcOrd="0" destOrd="1" presId="urn:microsoft.com/office/officeart/2016/7/layout/RepeatingBendingProcessNew"/>
    <dgm:cxn modelId="{7D9E51AB-B599-4144-A381-E97627A82BCF}" srcId="{AF969ABC-1333-4A2F-8784-2F2D3C1D4D05}" destId="{8DCD5E0F-C805-4BC3-8C11-D92A24FEA58D}" srcOrd="5" destOrd="0" parTransId="{352F81BB-BECF-4942-A95B-9853F191E6C9}" sibTransId="{570F18E0-F685-494A-9268-36D4928245B3}"/>
    <dgm:cxn modelId="{AEDE2DB1-1CEC-49A1-A8C9-B657A581DDA9}" srcId="{869006B0-B91C-48B6-AB5E-CCBA0BC9A90D}" destId="{F7AE79BA-A208-44C4-A1A9-1C7BD7A4CDB8}" srcOrd="1" destOrd="0" parTransId="{14DB8EEA-BC3F-4E50-AEAD-38F4ED8C90B0}" sibTransId="{7AF7E5AC-2C38-4979-A630-3CBF98C8519B}"/>
    <dgm:cxn modelId="{E54996A1-C887-477D-AF24-E318CCDAC4C3}" type="presOf" srcId="{33A8AA98-6CE3-4584-BB4F-19976602AB39}" destId="{BC8927FF-957C-46D0-90AB-07199D08A7C7}" srcOrd="0" destOrd="0" presId="urn:microsoft.com/office/officeart/2016/7/layout/RepeatingBendingProcessNew"/>
    <dgm:cxn modelId="{9D75F88E-F310-4209-96A0-B6F256021003}" type="presOf" srcId="{1364AEFC-4AC2-4DCB-A615-C02778C4466E}" destId="{E2ABA759-2BAD-4331-A780-5EA7BE948798}" srcOrd="0" destOrd="2" presId="urn:microsoft.com/office/officeart/2016/7/layout/RepeatingBendingProcessNew"/>
    <dgm:cxn modelId="{FEE80BAE-DC47-42F5-AACC-AC16BE9622F9}" srcId="{AF969ABC-1333-4A2F-8784-2F2D3C1D4D05}" destId="{F224FB21-74EE-4107-B6B6-EC57CE2A718D}" srcOrd="1" destOrd="0" parTransId="{28AB1C12-3D82-433D-8875-2FBAD680A9D2}" sibTransId="{0440EE99-5E6E-4042-88B3-1F3B92A75CBB}"/>
    <dgm:cxn modelId="{70E35803-2235-4203-BD0C-459225F4A278}" type="presOf" srcId="{C0C5C938-4E37-47C5-B7D2-0F85DD2D4FE4}" destId="{38C77B06-8428-4E28-AAF6-1442B4AC5CC7}" srcOrd="1" destOrd="0" presId="urn:microsoft.com/office/officeart/2016/7/layout/RepeatingBendingProcessNew"/>
    <dgm:cxn modelId="{165B3996-CF1E-4D49-A8B3-9F0281CD3D76}" type="presOf" srcId="{0440EE99-5E6E-4042-88B3-1F3B92A75CBB}" destId="{211D28FE-8E58-4C69-94A7-F779A07A0911}" srcOrd="0" destOrd="0" presId="urn:microsoft.com/office/officeart/2016/7/layout/RepeatingBendingProcessNew"/>
    <dgm:cxn modelId="{CAB21DA8-C176-4DEB-9A60-62047378D4E5}" type="presOf" srcId="{AA4F6CC2-FE6E-41E8-892D-76D89064E745}" destId="{E2ABA759-2BAD-4331-A780-5EA7BE948798}" srcOrd="0" destOrd="3" presId="urn:microsoft.com/office/officeart/2016/7/layout/RepeatingBendingProcessNew"/>
    <dgm:cxn modelId="{5D3DB563-89B2-46BC-B162-1FBEE1F1A228}" type="presOf" srcId="{78C99552-F03F-4881-9084-BD5EDB65B859}" destId="{28F32369-CE38-4C0F-ADF7-364E7E831C33}" srcOrd="0" destOrd="0" presId="urn:microsoft.com/office/officeart/2016/7/layout/RepeatingBendingProcessNew"/>
    <dgm:cxn modelId="{5824295F-0F93-4553-87E4-092546E152AB}" type="presOf" srcId="{79D8E103-F9B3-4D63-9E0C-EF6FFC074458}" destId="{E955B300-D0D9-48D1-9639-77837BA70B6D}" srcOrd="0" destOrd="0" presId="urn:microsoft.com/office/officeart/2016/7/layout/RepeatingBendingProcessNew"/>
    <dgm:cxn modelId="{65DF8479-433B-49D9-B67D-BDDFE77A0B40}" srcId="{AF969ABC-1333-4A2F-8784-2F2D3C1D4D05}" destId="{95660358-CF5A-4A97-89D8-9AAFE1766EE6}" srcOrd="4" destOrd="0" parTransId="{6A0E8938-DDB4-4B64-B10F-4F151CAFF1DF}" sibTransId="{79D8E103-F9B3-4D63-9E0C-EF6FFC074458}"/>
    <dgm:cxn modelId="{46473E3F-722F-4F94-BB1B-171C8DD31BCC}" type="presOf" srcId="{869006B0-B91C-48B6-AB5E-CCBA0BC9A90D}" destId="{8C69BC9F-9F50-4604-BC2D-F476028A4179}" srcOrd="0" destOrd="0" presId="urn:microsoft.com/office/officeart/2016/7/layout/RepeatingBendingProcessNew"/>
    <dgm:cxn modelId="{283F8F33-0FB9-4657-8B7C-D016F3ACB16B}" type="presOf" srcId="{9CB59890-5EF1-41B8-A37A-40132E530974}" destId="{339F73B0-ABB9-4763-95E6-0E8F61A7D3DD}" srcOrd="0" destOrd="0" presId="urn:microsoft.com/office/officeart/2016/7/layout/RepeatingBendingProcessNew"/>
    <dgm:cxn modelId="{F9F6AF3F-D4A6-4457-B793-27C6FCD2CFFD}" type="presOf" srcId="{0440EE99-5E6E-4042-88B3-1F3B92A75CBB}" destId="{BD85E04B-A149-4A8A-9A51-FB51AE04FD73}" srcOrd="1" destOrd="0" presId="urn:microsoft.com/office/officeart/2016/7/layout/RepeatingBendingProcessNew"/>
    <dgm:cxn modelId="{034E813D-A09B-47FD-BC5D-1EE2B0812F20}" srcId="{AF969ABC-1333-4A2F-8784-2F2D3C1D4D05}" destId="{869006B0-B91C-48B6-AB5E-CCBA0BC9A90D}" srcOrd="0" destOrd="0" parTransId="{278C6998-F930-4A04-8D50-D6A2AB571CDB}" sibTransId="{78C99552-F03F-4881-9084-BD5EDB65B859}"/>
    <dgm:cxn modelId="{A6F34F90-DFC7-49D9-A578-5E1A11D703F4}" type="presOf" srcId="{8DCD5E0F-C805-4BC3-8C11-D92A24FEA58D}" destId="{DFED3267-A9B9-4948-884D-C114CF1350E4}" srcOrd="0" destOrd="0" presId="urn:microsoft.com/office/officeart/2016/7/layout/RepeatingBendingProcessNew"/>
    <dgm:cxn modelId="{562B8ADC-4C14-419D-9BC4-E879AC8A4B96}" type="presOf" srcId="{78C99552-F03F-4881-9084-BD5EDB65B859}" destId="{3638E2D1-24C4-4CB0-A149-53FB596AB469}" srcOrd="1" destOrd="0" presId="urn:microsoft.com/office/officeart/2016/7/layout/RepeatingBendingProcessNew"/>
    <dgm:cxn modelId="{51F252C2-1E32-4CEA-AEE6-ED642ABFCC86}" type="presOf" srcId="{C0C5C938-4E37-47C5-B7D2-0F85DD2D4FE4}" destId="{C66EFEC6-322D-46BF-AB7C-CFCD909F2B93}" srcOrd="0" destOrd="0" presId="urn:microsoft.com/office/officeart/2016/7/layout/RepeatingBendingProcessNew"/>
    <dgm:cxn modelId="{45ED8966-DCBF-4CEB-87E7-9F8D167EA1B3}" type="presOf" srcId="{55457CCA-6E34-482D-9652-C069B4DCF29A}" destId="{08E51B31-2470-497E-9E06-6C1DB1FF7B73}" srcOrd="1" destOrd="0" presId="urn:microsoft.com/office/officeart/2016/7/layout/RepeatingBendingProcessNew"/>
    <dgm:cxn modelId="{A4104871-F7AF-45AC-9A05-23BC0DCCA249}" type="presOf" srcId="{A885D33A-4DF1-47D1-B796-63F5F8A05125}" destId="{E2ABA759-2BAD-4331-A780-5EA7BE948798}" srcOrd="0" destOrd="1" presId="urn:microsoft.com/office/officeart/2016/7/layout/RepeatingBendingProcessNew"/>
    <dgm:cxn modelId="{EA594A0C-DB3F-4814-BE4E-5B23C0C4A516}" srcId="{AF969ABC-1333-4A2F-8784-2F2D3C1D4D05}" destId="{33A8AA98-6CE3-4584-BB4F-19976602AB39}" srcOrd="3" destOrd="0" parTransId="{8D95A9FD-D051-49D5-8E5A-B34F89F75EF2}" sibTransId="{55457CCA-6E34-482D-9652-C069B4DCF29A}"/>
    <dgm:cxn modelId="{7A06B98C-A38C-472B-99AD-4DA41B4574F7}" type="presOf" srcId="{AF969ABC-1333-4A2F-8784-2F2D3C1D4D05}" destId="{520FAB86-3F7D-4408-BDFB-5EC141657CF0}" srcOrd="0" destOrd="0" presId="urn:microsoft.com/office/officeart/2016/7/layout/RepeatingBendingProcessNew"/>
    <dgm:cxn modelId="{B7F31C0F-7219-4BD6-8BB9-1818075537B3}" srcId="{F224FB21-74EE-4107-B6B6-EC57CE2A718D}" destId="{A885D33A-4DF1-47D1-B796-63F5F8A05125}" srcOrd="0" destOrd="0" parTransId="{FC9F4E68-7611-4870-BF60-5C90D8C91D88}" sibTransId="{C8642B48-BF96-440B-9CBC-C83FE715A5D5}"/>
    <dgm:cxn modelId="{B0B7B67B-6BB8-4330-9499-7328D8042594}" type="presParOf" srcId="{520FAB86-3F7D-4408-BDFB-5EC141657CF0}" destId="{8C69BC9F-9F50-4604-BC2D-F476028A4179}" srcOrd="0" destOrd="0" presId="urn:microsoft.com/office/officeart/2016/7/layout/RepeatingBendingProcessNew"/>
    <dgm:cxn modelId="{CBE71249-F843-405C-A9EC-F36FD3E740F5}" type="presParOf" srcId="{520FAB86-3F7D-4408-BDFB-5EC141657CF0}" destId="{28F32369-CE38-4C0F-ADF7-364E7E831C33}" srcOrd="1" destOrd="0" presId="urn:microsoft.com/office/officeart/2016/7/layout/RepeatingBendingProcessNew"/>
    <dgm:cxn modelId="{8D9B665F-C3B7-40C2-BC85-618346D63855}" type="presParOf" srcId="{28F32369-CE38-4C0F-ADF7-364E7E831C33}" destId="{3638E2D1-24C4-4CB0-A149-53FB596AB469}" srcOrd="0" destOrd="0" presId="urn:microsoft.com/office/officeart/2016/7/layout/RepeatingBendingProcessNew"/>
    <dgm:cxn modelId="{169C702B-CCC4-40E7-A540-01F029B37267}" type="presParOf" srcId="{520FAB86-3F7D-4408-BDFB-5EC141657CF0}" destId="{E2ABA759-2BAD-4331-A780-5EA7BE948798}" srcOrd="2" destOrd="0" presId="urn:microsoft.com/office/officeart/2016/7/layout/RepeatingBendingProcessNew"/>
    <dgm:cxn modelId="{269D6893-93D6-4B7C-8BA8-042CA62BFDC2}" type="presParOf" srcId="{520FAB86-3F7D-4408-BDFB-5EC141657CF0}" destId="{211D28FE-8E58-4C69-94A7-F779A07A0911}" srcOrd="3" destOrd="0" presId="urn:microsoft.com/office/officeart/2016/7/layout/RepeatingBendingProcessNew"/>
    <dgm:cxn modelId="{F2E3EB31-BC14-4F1D-B597-664C7F61B111}" type="presParOf" srcId="{211D28FE-8E58-4C69-94A7-F779A07A0911}" destId="{BD85E04B-A149-4A8A-9A51-FB51AE04FD73}" srcOrd="0" destOrd="0" presId="urn:microsoft.com/office/officeart/2016/7/layout/RepeatingBendingProcessNew"/>
    <dgm:cxn modelId="{AD2EE012-76D5-4EE1-8657-DD5330961D95}" type="presParOf" srcId="{520FAB86-3F7D-4408-BDFB-5EC141657CF0}" destId="{339F73B0-ABB9-4763-95E6-0E8F61A7D3DD}" srcOrd="4" destOrd="0" presId="urn:microsoft.com/office/officeart/2016/7/layout/RepeatingBendingProcessNew"/>
    <dgm:cxn modelId="{606C7E8E-B7EB-4260-BF60-AD43501E218F}" type="presParOf" srcId="{520FAB86-3F7D-4408-BDFB-5EC141657CF0}" destId="{C66EFEC6-322D-46BF-AB7C-CFCD909F2B93}" srcOrd="5" destOrd="0" presId="urn:microsoft.com/office/officeart/2016/7/layout/RepeatingBendingProcessNew"/>
    <dgm:cxn modelId="{5DF25BEE-AA7F-4D46-8EC7-F62BD08F7FE5}" type="presParOf" srcId="{C66EFEC6-322D-46BF-AB7C-CFCD909F2B93}" destId="{38C77B06-8428-4E28-AAF6-1442B4AC5CC7}" srcOrd="0" destOrd="0" presId="urn:microsoft.com/office/officeart/2016/7/layout/RepeatingBendingProcessNew"/>
    <dgm:cxn modelId="{9102C5DB-ED27-40E2-85D0-8C4A2220A7D0}" type="presParOf" srcId="{520FAB86-3F7D-4408-BDFB-5EC141657CF0}" destId="{BC8927FF-957C-46D0-90AB-07199D08A7C7}" srcOrd="6" destOrd="0" presId="urn:microsoft.com/office/officeart/2016/7/layout/RepeatingBendingProcessNew"/>
    <dgm:cxn modelId="{34FC2D79-6BE9-449C-8ECD-668A9B486877}" type="presParOf" srcId="{520FAB86-3F7D-4408-BDFB-5EC141657CF0}" destId="{45ECAF00-26E6-46F1-8315-A640B03BF63E}" srcOrd="7" destOrd="0" presId="urn:microsoft.com/office/officeart/2016/7/layout/RepeatingBendingProcessNew"/>
    <dgm:cxn modelId="{63CEBBA3-57FD-4919-B477-1E2E03D66B0D}" type="presParOf" srcId="{45ECAF00-26E6-46F1-8315-A640B03BF63E}" destId="{08E51B31-2470-497E-9E06-6C1DB1FF7B73}" srcOrd="0" destOrd="0" presId="urn:microsoft.com/office/officeart/2016/7/layout/RepeatingBendingProcessNew"/>
    <dgm:cxn modelId="{59520EFF-F9F0-4C04-BEBD-01DBC523CCE9}" type="presParOf" srcId="{520FAB86-3F7D-4408-BDFB-5EC141657CF0}" destId="{5E43EFC9-E0EB-4FBC-8886-3B237E9D62AC}" srcOrd="8" destOrd="0" presId="urn:microsoft.com/office/officeart/2016/7/layout/RepeatingBendingProcessNew"/>
    <dgm:cxn modelId="{397330B0-E1DE-4135-9AE1-5DC6513FB835}" type="presParOf" srcId="{520FAB86-3F7D-4408-BDFB-5EC141657CF0}" destId="{E955B300-D0D9-48D1-9639-77837BA70B6D}" srcOrd="9" destOrd="0" presId="urn:microsoft.com/office/officeart/2016/7/layout/RepeatingBendingProcessNew"/>
    <dgm:cxn modelId="{A761244E-FF0A-40BC-AF32-C10B27D6A121}" type="presParOf" srcId="{E955B300-D0D9-48D1-9639-77837BA70B6D}" destId="{CF297D7F-518D-40EF-A013-4F9DDD8F58D5}" srcOrd="0" destOrd="0" presId="urn:microsoft.com/office/officeart/2016/7/layout/RepeatingBendingProcessNew"/>
    <dgm:cxn modelId="{9796943E-B359-4499-8F74-A1DA1ACE6EF8}" type="presParOf" srcId="{520FAB86-3F7D-4408-BDFB-5EC141657CF0}" destId="{DFED3267-A9B9-4948-884D-C114CF1350E4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F48B7F-CA9A-44DE-A4B6-D431273C5631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F332938-5F0E-4F1D-B628-577B708A4C94}">
      <dgm:prSet/>
      <dgm:spPr/>
      <dgm:t>
        <a:bodyPr/>
        <a:lstStyle/>
        <a:p>
          <a:r>
            <a:rPr lang="pl-PL" dirty="0"/>
            <a:t>„Zwycięstwa polegają na harmonii techniki wojennej z duchowymi wartościami narodu </a:t>
          </a:r>
          <a:r>
            <a:rPr lang="pl-PL" dirty="0" smtClean="0"/>
            <a:t>  i </a:t>
          </a:r>
          <a:r>
            <a:rPr lang="pl-PL" dirty="0"/>
            <a:t>jego wojska.”</a:t>
          </a:r>
          <a:br>
            <a:rPr lang="pl-PL" dirty="0"/>
          </a:br>
          <a:endParaRPr lang="en-US" dirty="0"/>
        </a:p>
      </dgm:t>
    </dgm:pt>
    <dgm:pt modelId="{DF88996A-C5F0-485A-A4FA-1FF57E1DA2C3}" type="parTrans" cxnId="{B3598183-EC10-462B-8390-A2AE60158984}">
      <dgm:prSet/>
      <dgm:spPr/>
      <dgm:t>
        <a:bodyPr/>
        <a:lstStyle/>
        <a:p>
          <a:endParaRPr lang="en-US"/>
        </a:p>
      </dgm:t>
    </dgm:pt>
    <dgm:pt modelId="{070A0DFE-3A7E-406B-A816-20F67DCD4311}" type="sibTrans" cxnId="{B3598183-EC10-462B-8390-A2AE60158984}">
      <dgm:prSet/>
      <dgm:spPr/>
      <dgm:t>
        <a:bodyPr/>
        <a:lstStyle/>
        <a:p>
          <a:endParaRPr lang="en-US"/>
        </a:p>
      </dgm:t>
    </dgm:pt>
    <dgm:pt modelId="{E4185B24-B513-422F-8905-8578010E3447}">
      <dgm:prSet/>
      <dgm:spPr/>
      <dgm:t>
        <a:bodyPr/>
        <a:lstStyle/>
        <a:p>
          <a:r>
            <a:rPr lang="pl-PL"/>
            <a:t>„Podniosłem chylący się ku upadkowi sztandar Polski.”</a:t>
          </a:r>
          <a:endParaRPr lang="en-US"/>
        </a:p>
      </dgm:t>
    </dgm:pt>
    <dgm:pt modelId="{847E8DC0-1F38-4078-BED8-4017E7D68086}" type="parTrans" cxnId="{8B0A2148-6F41-41FD-9D8F-FE963E0D7565}">
      <dgm:prSet/>
      <dgm:spPr/>
      <dgm:t>
        <a:bodyPr/>
        <a:lstStyle/>
        <a:p>
          <a:endParaRPr lang="en-US"/>
        </a:p>
      </dgm:t>
    </dgm:pt>
    <dgm:pt modelId="{8915AFEC-70E8-4F6C-A681-BFC9DDC10AD3}" type="sibTrans" cxnId="{8B0A2148-6F41-41FD-9D8F-FE963E0D7565}">
      <dgm:prSet/>
      <dgm:spPr/>
      <dgm:t>
        <a:bodyPr/>
        <a:lstStyle/>
        <a:p>
          <a:endParaRPr lang="en-US"/>
        </a:p>
      </dgm:t>
    </dgm:pt>
    <dgm:pt modelId="{6BD001D0-9397-4EBA-8950-CD76510F905E}">
      <dgm:prSet/>
      <dgm:spPr/>
      <dgm:t>
        <a:bodyPr/>
        <a:lstStyle/>
        <a:p>
          <a:r>
            <a:rPr lang="pl-PL"/>
            <a:t>„My Polacy rozumiemy wojnę nie jak symbol, lecz jako prawdziwą walkę.”</a:t>
          </a:r>
          <a:endParaRPr lang="en-US"/>
        </a:p>
      </dgm:t>
    </dgm:pt>
    <dgm:pt modelId="{D308CDC6-8B86-4B9A-A349-C22FF6153225}" type="parTrans" cxnId="{776B1F1B-F667-4940-9ABC-DB754DED09D0}">
      <dgm:prSet/>
      <dgm:spPr/>
      <dgm:t>
        <a:bodyPr/>
        <a:lstStyle/>
        <a:p>
          <a:endParaRPr lang="en-US"/>
        </a:p>
      </dgm:t>
    </dgm:pt>
    <dgm:pt modelId="{F201DD2F-0500-4DD7-B3C5-EA51F5A40DF6}" type="sibTrans" cxnId="{776B1F1B-F667-4940-9ABC-DB754DED09D0}">
      <dgm:prSet/>
      <dgm:spPr/>
      <dgm:t>
        <a:bodyPr/>
        <a:lstStyle/>
        <a:p>
          <a:endParaRPr lang="en-US"/>
        </a:p>
      </dgm:t>
    </dgm:pt>
    <dgm:pt modelId="{73B80514-8C24-4609-980F-313D0ABE5C9C}">
      <dgm:prSet/>
      <dgm:spPr/>
      <dgm:t>
        <a:bodyPr/>
        <a:lstStyle/>
        <a:p>
          <a:endParaRPr lang="pl-PL" dirty="0" smtClean="0"/>
        </a:p>
        <a:p>
          <a:endParaRPr lang="pl-PL" dirty="0" smtClean="0"/>
        </a:p>
        <a:p>
          <a:r>
            <a:rPr lang="pl-PL" dirty="0" smtClean="0"/>
            <a:t>"</a:t>
          </a:r>
          <a:r>
            <a:rPr lang="pl-PL" dirty="0"/>
            <a:t>Jedna przeżyta chwila czasami uczy nas więcej, aniżeli całe życie."</a:t>
          </a:r>
          <a:br>
            <a:rPr lang="pl-PL" dirty="0"/>
          </a:br>
          <a:r>
            <a:rPr lang="pl-PL" dirty="0"/>
            <a:t/>
          </a:r>
          <a:br>
            <a:rPr lang="pl-PL" dirty="0"/>
          </a:br>
          <a:r>
            <a:rPr lang="pl-PL" dirty="0"/>
            <a:t/>
          </a:r>
          <a:br>
            <a:rPr lang="pl-PL" dirty="0"/>
          </a:br>
          <a:r>
            <a:rPr lang="pl-PL" dirty="0"/>
            <a:t/>
          </a:r>
          <a:br>
            <a:rPr lang="pl-PL" dirty="0"/>
          </a:br>
          <a:r>
            <a:rPr lang="pl-PL" dirty="0"/>
            <a:t/>
          </a:r>
          <a:br>
            <a:rPr lang="pl-PL" dirty="0"/>
          </a:br>
          <a:endParaRPr lang="en-US" dirty="0"/>
        </a:p>
      </dgm:t>
    </dgm:pt>
    <dgm:pt modelId="{B677AA22-417C-4A3A-A243-03A20F81C6E1}" type="parTrans" cxnId="{8ABB45DA-25E0-4FE9-8475-6ABD000DD192}">
      <dgm:prSet/>
      <dgm:spPr/>
      <dgm:t>
        <a:bodyPr/>
        <a:lstStyle/>
        <a:p>
          <a:endParaRPr lang="en-US"/>
        </a:p>
      </dgm:t>
    </dgm:pt>
    <dgm:pt modelId="{1A5B57DA-1ED2-4095-9D2A-B0A7EA22A6CA}" type="sibTrans" cxnId="{8ABB45DA-25E0-4FE9-8475-6ABD000DD192}">
      <dgm:prSet/>
      <dgm:spPr/>
      <dgm:t>
        <a:bodyPr/>
        <a:lstStyle/>
        <a:p>
          <a:endParaRPr lang="en-US"/>
        </a:p>
      </dgm:t>
    </dgm:pt>
    <dgm:pt modelId="{F63E057C-AC68-44AA-9EAB-9DD1690175F8}" type="pres">
      <dgm:prSet presAssocID="{75F48B7F-CA9A-44DE-A4B6-D431273C563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05A0D65-3DE1-4FFC-9ECA-6EB63102CD9E}" type="pres">
      <dgm:prSet presAssocID="{75F48B7F-CA9A-44DE-A4B6-D431273C5631}" presName="diamond" presStyleLbl="bgShp" presStyleIdx="0" presStyleCnt="1"/>
      <dgm:spPr/>
    </dgm:pt>
    <dgm:pt modelId="{E287EEA4-3592-4BF8-B550-A62D78132D54}" type="pres">
      <dgm:prSet presAssocID="{75F48B7F-CA9A-44DE-A4B6-D431273C563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160C193-C536-4940-9DF5-F1ADFD68D0C3}" type="pres">
      <dgm:prSet presAssocID="{75F48B7F-CA9A-44DE-A4B6-D431273C563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08A51E5-8E16-4A44-BE0C-404CC6C66B14}" type="pres">
      <dgm:prSet presAssocID="{75F48B7F-CA9A-44DE-A4B6-D431273C563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A1C5F59-DD85-43D8-80BF-ABCBA05ED856}" type="pres">
      <dgm:prSet presAssocID="{75F48B7F-CA9A-44DE-A4B6-D431273C563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76B1F1B-F667-4940-9ABC-DB754DED09D0}" srcId="{75F48B7F-CA9A-44DE-A4B6-D431273C5631}" destId="{6BD001D0-9397-4EBA-8950-CD76510F905E}" srcOrd="2" destOrd="0" parTransId="{D308CDC6-8B86-4B9A-A349-C22FF6153225}" sibTransId="{F201DD2F-0500-4DD7-B3C5-EA51F5A40DF6}"/>
    <dgm:cxn modelId="{B3598183-EC10-462B-8390-A2AE60158984}" srcId="{75F48B7F-CA9A-44DE-A4B6-D431273C5631}" destId="{BF332938-5F0E-4F1D-B628-577B708A4C94}" srcOrd="0" destOrd="0" parTransId="{DF88996A-C5F0-485A-A4FA-1FF57E1DA2C3}" sibTransId="{070A0DFE-3A7E-406B-A816-20F67DCD4311}"/>
    <dgm:cxn modelId="{255921E5-E5D5-482E-8410-E31B94087CD4}" type="presOf" srcId="{6BD001D0-9397-4EBA-8950-CD76510F905E}" destId="{508A51E5-8E16-4A44-BE0C-404CC6C66B14}" srcOrd="0" destOrd="0" presId="urn:microsoft.com/office/officeart/2005/8/layout/matrix3"/>
    <dgm:cxn modelId="{8B0A2148-6F41-41FD-9D8F-FE963E0D7565}" srcId="{75F48B7F-CA9A-44DE-A4B6-D431273C5631}" destId="{E4185B24-B513-422F-8905-8578010E3447}" srcOrd="1" destOrd="0" parTransId="{847E8DC0-1F38-4078-BED8-4017E7D68086}" sibTransId="{8915AFEC-70E8-4F6C-A681-BFC9DDC10AD3}"/>
    <dgm:cxn modelId="{11A6AC83-D710-4FDE-895B-F72B82A3BA51}" type="presOf" srcId="{E4185B24-B513-422F-8905-8578010E3447}" destId="{D160C193-C536-4940-9DF5-F1ADFD68D0C3}" srcOrd="0" destOrd="0" presId="urn:microsoft.com/office/officeart/2005/8/layout/matrix3"/>
    <dgm:cxn modelId="{A18FDC60-75E0-4A30-A43F-7764F9CC8816}" type="presOf" srcId="{BF332938-5F0E-4F1D-B628-577B708A4C94}" destId="{E287EEA4-3592-4BF8-B550-A62D78132D54}" srcOrd="0" destOrd="0" presId="urn:microsoft.com/office/officeart/2005/8/layout/matrix3"/>
    <dgm:cxn modelId="{734A6878-5DA8-4BBE-8E5B-C0C59BD2EBDE}" type="presOf" srcId="{73B80514-8C24-4609-980F-313D0ABE5C9C}" destId="{FA1C5F59-DD85-43D8-80BF-ABCBA05ED856}" srcOrd="0" destOrd="0" presId="urn:microsoft.com/office/officeart/2005/8/layout/matrix3"/>
    <dgm:cxn modelId="{8ABB45DA-25E0-4FE9-8475-6ABD000DD192}" srcId="{75F48B7F-CA9A-44DE-A4B6-D431273C5631}" destId="{73B80514-8C24-4609-980F-313D0ABE5C9C}" srcOrd="3" destOrd="0" parTransId="{B677AA22-417C-4A3A-A243-03A20F81C6E1}" sibTransId="{1A5B57DA-1ED2-4095-9D2A-B0A7EA22A6CA}"/>
    <dgm:cxn modelId="{B0C535FC-8FB8-4595-A24F-E3FEFD680BDC}" type="presOf" srcId="{75F48B7F-CA9A-44DE-A4B6-D431273C5631}" destId="{F63E057C-AC68-44AA-9EAB-9DD1690175F8}" srcOrd="0" destOrd="0" presId="urn:microsoft.com/office/officeart/2005/8/layout/matrix3"/>
    <dgm:cxn modelId="{D78077D7-FD83-4361-BBFB-B1469EC5E2FC}" type="presParOf" srcId="{F63E057C-AC68-44AA-9EAB-9DD1690175F8}" destId="{005A0D65-3DE1-4FFC-9ECA-6EB63102CD9E}" srcOrd="0" destOrd="0" presId="urn:microsoft.com/office/officeart/2005/8/layout/matrix3"/>
    <dgm:cxn modelId="{26C6BB72-B6D7-4F30-B781-058262E5AF82}" type="presParOf" srcId="{F63E057C-AC68-44AA-9EAB-9DD1690175F8}" destId="{E287EEA4-3592-4BF8-B550-A62D78132D54}" srcOrd="1" destOrd="0" presId="urn:microsoft.com/office/officeart/2005/8/layout/matrix3"/>
    <dgm:cxn modelId="{46F5FC99-F154-4B99-9887-5C3E24EF3646}" type="presParOf" srcId="{F63E057C-AC68-44AA-9EAB-9DD1690175F8}" destId="{D160C193-C536-4940-9DF5-F1ADFD68D0C3}" srcOrd="2" destOrd="0" presId="urn:microsoft.com/office/officeart/2005/8/layout/matrix3"/>
    <dgm:cxn modelId="{73A52AA6-8921-488F-8D70-7CAAC65B9652}" type="presParOf" srcId="{F63E057C-AC68-44AA-9EAB-9DD1690175F8}" destId="{508A51E5-8E16-4A44-BE0C-404CC6C66B14}" srcOrd="3" destOrd="0" presId="urn:microsoft.com/office/officeart/2005/8/layout/matrix3"/>
    <dgm:cxn modelId="{8F26CEE0-99AB-48DE-96E4-F9589B83A7F2}" type="presParOf" srcId="{F63E057C-AC68-44AA-9EAB-9DD1690175F8}" destId="{FA1C5F59-DD85-43D8-80BF-ABCBA05ED85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32369-CE38-4C0F-ADF7-364E7E831C33}">
      <dsp:nvSpPr>
        <dsp:cNvPr id="0" name=""/>
        <dsp:cNvSpPr/>
      </dsp:nvSpPr>
      <dsp:spPr>
        <a:xfrm>
          <a:off x="2208704" y="914420"/>
          <a:ext cx="4775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7577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34789" y="957599"/>
        <a:ext cx="25408" cy="5081"/>
      </dsp:txXfrm>
    </dsp:sp>
    <dsp:sp modelId="{8C69BC9F-9F50-4604-BC2D-F476028A4179}">
      <dsp:nvSpPr>
        <dsp:cNvPr id="0" name=""/>
        <dsp:cNvSpPr/>
      </dsp:nvSpPr>
      <dsp:spPr>
        <a:xfrm>
          <a:off x="1034" y="297299"/>
          <a:ext cx="2209469" cy="13256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266" tIns="113644" rIns="108266" bIns="113644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/>
            <a:t>RODZICE:</a:t>
          </a:r>
          <a:endParaRPr lang="en-US" sz="17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/>
            <a:t>Tomasz Sikorski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/>
            <a:t>Emilia Albertowicz</a:t>
          </a:r>
          <a:endParaRPr lang="en-US" sz="1300" kern="1200"/>
        </a:p>
      </dsp:txBody>
      <dsp:txXfrm>
        <a:off x="1034" y="297299"/>
        <a:ext cx="2209469" cy="1325681"/>
      </dsp:txXfrm>
    </dsp:sp>
    <dsp:sp modelId="{211D28FE-8E58-4C69-94A7-F779A07A0911}">
      <dsp:nvSpPr>
        <dsp:cNvPr id="0" name=""/>
        <dsp:cNvSpPr/>
      </dsp:nvSpPr>
      <dsp:spPr>
        <a:xfrm>
          <a:off x="1105769" y="1621181"/>
          <a:ext cx="2717647" cy="477577"/>
        </a:xfrm>
        <a:custGeom>
          <a:avLst/>
          <a:gdLst/>
          <a:ahLst/>
          <a:cxnLst/>
          <a:rect l="0" t="0" r="0" b="0"/>
          <a:pathLst>
            <a:path>
              <a:moveTo>
                <a:pt x="2717647" y="0"/>
              </a:moveTo>
              <a:lnTo>
                <a:pt x="2717647" y="255888"/>
              </a:lnTo>
              <a:lnTo>
                <a:pt x="0" y="255888"/>
              </a:lnTo>
              <a:lnTo>
                <a:pt x="0" y="477577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95474" y="1857429"/>
        <a:ext cx="138237" cy="5081"/>
      </dsp:txXfrm>
    </dsp:sp>
    <dsp:sp modelId="{E2ABA759-2BAD-4331-A780-5EA7BE948798}">
      <dsp:nvSpPr>
        <dsp:cNvPr id="0" name=""/>
        <dsp:cNvSpPr/>
      </dsp:nvSpPr>
      <dsp:spPr>
        <a:xfrm>
          <a:off x="2718682" y="297299"/>
          <a:ext cx="2209469" cy="13256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266" tIns="113644" rIns="108266" bIns="113644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/>
            <a:t>RODZEŃSTWO:</a:t>
          </a:r>
          <a:endParaRPr lang="en-US" sz="17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/>
            <a:t>Eugenia Julia Sikorska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/>
            <a:t>Helena Eleonora Sikorska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/>
            <a:t>Stanisław Jan Sikorski</a:t>
          </a:r>
          <a:endParaRPr lang="en-US" sz="1300" kern="1200"/>
        </a:p>
      </dsp:txBody>
      <dsp:txXfrm>
        <a:off x="2718682" y="297299"/>
        <a:ext cx="2209469" cy="1325681"/>
      </dsp:txXfrm>
    </dsp:sp>
    <dsp:sp modelId="{C66EFEC6-322D-46BF-AB7C-CFCD909F2B93}">
      <dsp:nvSpPr>
        <dsp:cNvPr id="0" name=""/>
        <dsp:cNvSpPr/>
      </dsp:nvSpPr>
      <dsp:spPr>
        <a:xfrm>
          <a:off x="2208704" y="2748280"/>
          <a:ext cx="4775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7577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34789" y="2791459"/>
        <a:ext cx="25408" cy="5081"/>
      </dsp:txXfrm>
    </dsp:sp>
    <dsp:sp modelId="{339F73B0-ABB9-4763-95E6-0E8F61A7D3DD}">
      <dsp:nvSpPr>
        <dsp:cNvPr id="0" name=""/>
        <dsp:cNvSpPr/>
      </dsp:nvSpPr>
      <dsp:spPr>
        <a:xfrm>
          <a:off x="1034" y="2131159"/>
          <a:ext cx="2209469" cy="132568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266" tIns="113644" rIns="108266" bIns="11364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/>
            <a:t>ŻONA:</a:t>
          </a:r>
          <a:endParaRPr lang="en-US" sz="1700" kern="1200"/>
        </a:p>
      </dsp:txBody>
      <dsp:txXfrm>
        <a:off x="1034" y="2131159"/>
        <a:ext cx="2209469" cy="1325681"/>
      </dsp:txXfrm>
    </dsp:sp>
    <dsp:sp modelId="{45ECAF00-26E6-46F1-8315-A640B03BF63E}">
      <dsp:nvSpPr>
        <dsp:cNvPr id="0" name=""/>
        <dsp:cNvSpPr/>
      </dsp:nvSpPr>
      <dsp:spPr>
        <a:xfrm>
          <a:off x="1105769" y="3455040"/>
          <a:ext cx="2717647" cy="477577"/>
        </a:xfrm>
        <a:custGeom>
          <a:avLst/>
          <a:gdLst/>
          <a:ahLst/>
          <a:cxnLst/>
          <a:rect l="0" t="0" r="0" b="0"/>
          <a:pathLst>
            <a:path>
              <a:moveTo>
                <a:pt x="2717647" y="0"/>
              </a:moveTo>
              <a:lnTo>
                <a:pt x="2717647" y="255888"/>
              </a:lnTo>
              <a:lnTo>
                <a:pt x="0" y="255888"/>
              </a:lnTo>
              <a:lnTo>
                <a:pt x="0" y="477577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95474" y="3691288"/>
        <a:ext cx="138237" cy="5081"/>
      </dsp:txXfrm>
    </dsp:sp>
    <dsp:sp modelId="{BC8927FF-957C-46D0-90AB-07199D08A7C7}">
      <dsp:nvSpPr>
        <dsp:cNvPr id="0" name=""/>
        <dsp:cNvSpPr/>
      </dsp:nvSpPr>
      <dsp:spPr>
        <a:xfrm>
          <a:off x="2718682" y="2131159"/>
          <a:ext cx="2209469" cy="13256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266" tIns="113644" rIns="108266" bIns="11364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/>
            <a:t>Helena Sikorska</a:t>
          </a:r>
          <a:endParaRPr lang="en-US" sz="1700" kern="1200"/>
        </a:p>
      </dsp:txBody>
      <dsp:txXfrm>
        <a:off x="2718682" y="2131159"/>
        <a:ext cx="2209469" cy="1325681"/>
      </dsp:txXfrm>
    </dsp:sp>
    <dsp:sp modelId="{E955B300-D0D9-48D1-9639-77837BA70B6D}">
      <dsp:nvSpPr>
        <dsp:cNvPr id="0" name=""/>
        <dsp:cNvSpPr/>
      </dsp:nvSpPr>
      <dsp:spPr>
        <a:xfrm>
          <a:off x="2208704" y="4582139"/>
          <a:ext cx="4775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7577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34789" y="4625318"/>
        <a:ext cx="25408" cy="5081"/>
      </dsp:txXfrm>
    </dsp:sp>
    <dsp:sp modelId="{5E43EFC9-E0EB-4FBC-8886-3B237E9D62AC}">
      <dsp:nvSpPr>
        <dsp:cNvPr id="0" name=""/>
        <dsp:cNvSpPr/>
      </dsp:nvSpPr>
      <dsp:spPr>
        <a:xfrm>
          <a:off x="1034" y="3965018"/>
          <a:ext cx="2209469" cy="132568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266" tIns="113644" rIns="108266" bIns="11364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/>
            <a:t>CÓRKA:</a:t>
          </a:r>
          <a:endParaRPr lang="en-US" sz="1700" kern="1200"/>
        </a:p>
      </dsp:txBody>
      <dsp:txXfrm>
        <a:off x="1034" y="3965018"/>
        <a:ext cx="2209469" cy="1325681"/>
      </dsp:txXfrm>
    </dsp:sp>
    <dsp:sp modelId="{DFED3267-A9B9-4948-884D-C114CF1350E4}">
      <dsp:nvSpPr>
        <dsp:cNvPr id="0" name=""/>
        <dsp:cNvSpPr/>
      </dsp:nvSpPr>
      <dsp:spPr>
        <a:xfrm>
          <a:off x="2718682" y="3965018"/>
          <a:ext cx="2209469" cy="13256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266" tIns="113644" rIns="108266" bIns="11364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/>
            <a:t>Zofia Leśniowska</a:t>
          </a:r>
          <a:endParaRPr lang="en-US" sz="1700" kern="1200"/>
        </a:p>
      </dsp:txBody>
      <dsp:txXfrm>
        <a:off x="2718682" y="3965018"/>
        <a:ext cx="2209469" cy="13256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A0D65-3DE1-4FFC-9ECA-6EB63102CD9E}">
      <dsp:nvSpPr>
        <dsp:cNvPr id="0" name=""/>
        <dsp:cNvSpPr/>
      </dsp:nvSpPr>
      <dsp:spPr>
        <a:xfrm>
          <a:off x="0" y="329406"/>
          <a:ext cx="4929186" cy="4929186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7EEA4-3592-4BF8-B550-A62D78132D54}">
      <dsp:nvSpPr>
        <dsp:cNvPr id="0" name=""/>
        <dsp:cNvSpPr/>
      </dsp:nvSpPr>
      <dsp:spPr>
        <a:xfrm>
          <a:off x="468272" y="797679"/>
          <a:ext cx="1922382" cy="19223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/>
            <a:t>„Zwycięstwa polegają na harmonii techniki wojennej z duchowymi wartościami narodu </a:t>
          </a:r>
          <a:r>
            <a:rPr lang="pl-PL" sz="1100" kern="1200" dirty="0" smtClean="0"/>
            <a:t>  i </a:t>
          </a:r>
          <a:r>
            <a:rPr lang="pl-PL" sz="1100" kern="1200" dirty="0"/>
            <a:t>jego wojska.”</a:t>
          </a:r>
          <a:br>
            <a:rPr lang="pl-PL" sz="1100" kern="1200" dirty="0"/>
          </a:br>
          <a:endParaRPr lang="en-US" sz="1100" kern="1200" dirty="0"/>
        </a:p>
      </dsp:txBody>
      <dsp:txXfrm>
        <a:off x="562115" y="891522"/>
        <a:ext cx="1734696" cy="1734696"/>
      </dsp:txXfrm>
    </dsp:sp>
    <dsp:sp modelId="{D160C193-C536-4940-9DF5-F1ADFD68D0C3}">
      <dsp:nvSpPr>
        <dsp:cNvPr id="0" name=""/>
        <dsp:cNvSpPr/>
      </dsp:nvSpPr>
      <dsp:spPr>
        <a:xfrm>
          <a:off x="2538531" y="797679"/>
          <a:ext cx="1922382" cy="192238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/>
            <a:t>„Podniosłem chylący się ku upadkowi sztandar Polski.”</a:t>
          </a:r>
          <a:endParaRPr lang="en-US" sz="1100" kern="1200"/>
        </a:p>
      </dsp:txBody>
      <dsp:txXfrm>
        <a:off x="2632374" y="891522"/>
        <a:ext cx="1734696" cy="1734696"/>
      </dsp:txXfrm>
    </dsp:sp>
    <dsp:sp modelId="{508A51E5-8E16-4A44-BE0C-404CC6C66B14}">
      <dsp:nvSpPr>
        <dsp:cNvPr id="0" name=""/>
        <dsp:cNvSpPr/>
      </dsp:nvSpPr>
      <dsp:spPr>
        <a:xfrm>
          <a:off x="468272" y="2867937"/>
          <a:ext cx="1922382" cy="192238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/>
            <a:t>„My Polacy rozumiemy wojnę nie jak symbol, lecz jako prawdziwą walkę.”</a:t>
          </a:r>
          <a:endParaRPr lang="en-US" sz="1100" kern="1200"/>
        </a:p>
      </dsp:txBody>
      <dsp:txXfrm>
        <a:off x="562115" y="2961780"/>
        <a:ext cx="1734696" cy="1734696"/>
      </dsp:txXfrm>
    </dsp:sp>
    <dsp:sp modelId="{FA1C5F59-DD85-43D8-80BF-ABCBA05ED856}">
      <dsp:nvSpPr>
        <dsp:cNvPr id="0" name=""/>
        <dsp:cNvSpPr/>
      </dsp:nvSpPr>
      <dsp:spPr>
        <a:xfrm>
          <a:off x="2538531" y="2867937"/>
          <a:ext cx="1922382" cy="192238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"</a:t>
          </a:r>
          <a:r>
            <a:rPr lang="pl-PL" sz="1100" kern="1200" dirty="0"/>
            <a:t>Jedna przeżyta chwila czasami uczy nas więcej, aniżeli całe życie."</a:t>
          </a:r>
          <a:br>
            <a:rPr lang="pl-PL" sz="1100" kern="1200" dirty="0"/>
          </a:br>
          <a:r>
            <a:rPr lang="pl-PL" sz="1100" kern="1200" dirty="0"/>
            <a:t/>
          </a:r>
          <a:br>
            <a:rPr lang="pl-PL" sz="1100" kern="1200" dirty="0"/>
          </a:br>
          <a:r>
            <a:rPr lang="pl-PL" sz="1100" kern="1200" dirty="0"/>
            <a:t/>
          </a:r>
          <a:br>
            <a:rPr lang="pl-PL" sz="1100" kern="1200" dirty="0"/>
          </a:br>
          <a:r>
            <a:rPr lang="pl-PL" sz="1100" kern="1200" dirty="0"/>
            <a:t/>
          </a:r>
          <a:br>
            <a:rPr lang="pl-PL" sz="1100" kern="1200" dirty="0"/>
          </a:br>
          <a:r>
            <a:rPr lang="pl-PL" sz="1100" kern="1200" dirty="0"/>
            <a:t/>
          </a:r>
          <a:br>
            <a:rPr lang="pl-PL" sz="1100" kern="1200" dirty="0"/>
          </a:br>
          <a:endParaRPr lang="en-US" sz="1100" kern="1200" dirty="0"/>
        </a:p>
      </dsp:txBody>
      <dsp:txXfrm>
        <a:off x="2632374" y="2961780"/>
        <a:ext cx="1734696" cy="1734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A04C-D7CF-4861-95F0-3F5ACF508755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52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B24B-F41A-4540-8EEC-C29B4F79802D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07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989E-5397-49EE-B0F5-E72D9FFD7EC0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91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C42F-EA91-460E-9436-9A6C9B1CB0C6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4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23D4350-0632-4F67-B357-AFC21C62564D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01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1A35-803D-44FA-BA88-E6B5FB347587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613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6CED-B3EE-49D9-9922-CBB48E543356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862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F9237B0-CC05-45CB-9D8E-44851499E325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389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1777-83B6-4CFA-89A1-52400FB2059F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A2A1-C9A8-42DC-AF5F-29D58FE3A81E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190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28B6-2144-4760-B3DF-18C646FA52B1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27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51F38EA-B09F-4C97-9264-D1353869D1EA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37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2.wdp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8035907-EB9C-4E11-8A9B-D25B0AD8D7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643467"/>
            <a:ext cx="4887181" cy="5571066"/>
          </a:xfrm>
        </p:spPr>
        <p:txBody>
          <a:bodyPr>
            <a:normAutofit/>
          </a:bodyPr>
          <a:lstStyle/>
          <a:p>
            <a:pPr algn="r"/>
            <a:r>
              <a:rPr lang="en-US" sz="7700">
                <a:ea typeface="Cambria"/>
              </a:rPr>
              <a:t>GENERAŁ WŁADYSŁAW SIKORSKI</a:t>
            </a:r>
            <a:endParaRPr lang="en-US" sz="7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9C69FA7-0958-4ED9-A0DF-E87A0C137B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819832" y="3398742"/>
            <a:ext cx="3657600" cy="6051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DB0A998-A5C6-45CB-ACF3-1CF639920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950196" y="1903304"/>
            <a:ext cx="2288545" cy="3051388"/>
            <a:chOff x="7933595" y="1903304"/>
            <a:chExt cx="3051394" cy="305138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4AB5B6FA-7B4F-437A-9C78-144C7DCD1E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33595" y="1903304"/>
              <a:ext cx="3051394" cy="3051388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A4199C21-6AE0-4F6F-AA96-6FFF97BB95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95024" y="2064730"/>
              <a:ext cx="2728540" cy="2728536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20222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250">
        <p159:morph option="byCha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CAEA2B2-DD4F-4051-996E-E1FC32F35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5007" y="484632"/>
            <a:ext cx="3582295" cy="1609344"/>
          </a:xfrm>
        </p:spPr>
        <p:txBody>
          <a:bodyPr>
            <a:normAutofit/>
          </a:bodyPr>
          <a:lstStyle/>
          <a:p>
            <a:r>
              <a:rPr lang="pl-PL" sz="2900" dirty="0"/>
              <a:t>        </a:t>
            </a:r>
            <a:r>
              <a:rPr lang="pl-PL" sz="3200" dirty="0" smtClean="0"/>
              <a:t>Pomniki</a:t>
            </a:r>
            <a:endParaRPr lang="pl-PL" sz="3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FB3E023-BBDD-4385-8AEF-3F7B39CB1B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829475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BE4C262-2B97-4C28-975E-6618F07254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9522" y="640078"/>
            <a:ext cx="2364681" cy="31187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zewnętrzne, droga, pojazd, mężczyzna&#10;&#10;Opis wygenerowany przy bardzo wysokim poziomie pewności">
            <a:extLst>
              <a:ext uri="{FF2B5EF4-FFF2-40B4-BE49-F238E27FC236}">
                <a16:creationId xmlns:a16="http://schemas.microsoft.com/office/drawing/2014/main" xmlns="" id="{BD55CB1C-9E92-48C9-9249-DF930CCD9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18" y="804986"/>
            <a:ext cx="2091690" cy="278892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0483BCC-D3DC-463E-9CC6-A67501335C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954317" y="640078"/>
            <a:ext cx="1615276" cy="20452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az 10" descr="Obraz zawierający ławka, zewnętrzne, trawa, park&#10;&#10;Opis wygenerowany przy bardzo wysokim poziomie pewności">
            <a:extLst>
              <a:ext uri="{FF2B5EF4-FFF2-40B4-BE49-F238E27FC236}">
                <a16:creationId xmlns:a16="http://schemas.microsoft.com/office/drawing/2014/main" xmlns="" id="{0D1BC1A1-D94F-4D48-9F35-F6DB7385FC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9348" y="1099666"/>
            <a:ext cx="1357884" cy="112025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E029BF6-D760-458C-978E-28F1522F1E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9522" y="3923723"/>
            <a:ext cx="2364681" cy="21260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8" descr="Obraz zawierający siedzi, mężczyzna, stół, tablica&#10;&#10;Opis wygenerowany przy bardzo wysokim poziomie pewności">
            <a:extLst>
              <a:ext uri="{FF2B5EF4-FFF2-40B4-BE49-F238E27FC236}">
                <a16:creationId xmlns:a16="http://schemas.microsoft.com/office/drawing/2014/main" xmlns="" id="{A61634CD-DE26-41ED-B1B6-28E1D07C46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2" y="4394899"/>
            <a:ext cx="2119122" cy="124498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998DCDB-A4DE-4490-AC17-763336C2C8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966987" y="2835334"/>
            <a:ext cx="1602606" cy="32144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6" descr="Obraz zawierający zewnętrzne, budynek, stare, duży&#10;&#10;Opis wygenerowany przy bardzo wysokim poziomie pewności">
            <a:extLst>
              <a:ext uri="{FF2B5EF4-FFF2-40B4-BE49-F238E27FC236}">
                <a16:creationId xmlns:a16="http://schemas.microsoft.com/office/drawing/2014/main" xmlns="" id="{E62AED8A-89F1-4571-874F-3132509B1B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9348" y="3537320"/>
            <a:ext cx="1357884" cy="1810512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24A1633-BD87-4FC8-BBF0-85F6B08F4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5006" y="2121408"/>
            <a:ext cx="3582295" cy="409257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Ławeczka Generała Władysława Sikorskiego w Inowrocławiu</a:t>
            </a:r>
          </a:p>
          <a:p>
            <a:r>
              <a:rPr lang="pl-PL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Pomnik Władysława Sikorskiego </a:t>
            </a:r>
            <a:r>
              <a:rPr lang="pl-PL" sz="16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         w </a:t>
            </a:r>
            <a:r>
              <a:rPr lang="pl-PL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Gibraltarze</a:t>
            </a:r>
          </a:p>
          <a:p>
            <a:r>
              <a:rPr lang="pl" sz="1600" dirty="0">
                <a:latin typeface="Arial" panose="020B0604020202020204" pitchFamily="34" charset="0"/>
                <a:cs typeface="Arial" panose="020B0604020202020204" pitchFamily="34" charset="0"/>
              </a:rPr>
              <a:t>Pomnik gen. Władysława Sikorskiego w Koszalinie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Pomnik generała Władysława Sikorskiego w Parku Jedności Polonii z Macierzą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404755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xmlns="" id="{132FD491-28F3-42E7-AEBF-A9E3C462C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AD016B6E-F283-4CFB-9099-05C8DA6AB3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6" name="Oval 9">
              <a:extLst>
                <a:ext uri="{FF2B5EF4-FFF2-40B4-BE49-F238E27FC236}">
                  <a16:creationId xmlns:a16="http://schemas.microsoft.com/office/drawing/2014/main" xmlns="" id="{72D0360E-345F-4790-B0A0-03ADC36B5E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7" name="Rectangle 11">
            <a:extLst>
              <a:ext uri="{FF2B5EF4-FFF2-40B4-BE49-F238E27FC236}">
                <a16:creationId xmlns:a16="http://schemas.microsoft.com/office/drawing/2014/main" xmlns="" id="{463E2FE9-FAF3-450E-861A-54D0A8CFBE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BED9A76-0A08-49ED-8336-9D3C5D73D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4588335"/>
            <a:ext cx="7543800" cy="160934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600" dirty="0"/>
              <a:t>       </a:t>
            </a:r>
            <a:r>
              <a:rPr lang="en-US" sz="4600" dirty="0" err="1">
                <a:latin typeface="Arial" panose="020B0604020202020204" pitchFamily="34" charset="0"/>
                <a:cs typeface="Arial" panose="020B0604020202020204" pitchFamily="34" charset="0"/>
              </a:rPr>
              <a:t>Dziękuję</a:t>
            </a: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dirty="0" err="1">
                <a:latin typeface="Arial" panose="020B0604020202020204" pitchFamily="34" charset="0"/>
                <a:cs typeface="Arial" panose="020B0604020202020204" pitchFamily="34" charset="0"/>
              </a:rPr>
              <a:t>uwagę</a:t>
            </a: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                   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Justyna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krupa</a:t>
            </a: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9E90042-49DD-4E8A-9D96-F83431E08F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02386" y="643467"/>
            <a:ext cx="7933990" cy="34633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ŹRÓDŁA: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en-US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https</a:t>
            </a: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://pl.wikipedia.org/wiki/W%C5%82adys%C5%82aw_Sikorski </a:t>
            </a:r>
          </a:p>
          <a:p>
            <a:pPr marL="342900" indent="-342900"/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http://dzieje.pl/postacie/wladyslaw-sikorski</a:t>
            </a:r>
          </a:p>
          <a:p>
            <a:pPr marL="342900" indent="-342900"/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https://biografia24.pl/wladyslaw-sikorski/</a:t>
            </a:r>
            <a:b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en-US" dirty="0">
                <a:ea typeface="+mn-lt"/>
                <a:cs typeface="+mn-lt"/>
              </a:rPr>
              <a:t/>
            </a:r>
            <a:br>
              <a:rPr lang="en-US" dirty="0">
                <a:ea typeface="+mn-lt"/>
                <a:cs typeface="+mn-lt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xmlns="" id="{B4CD5EDE-D3EC-49C1-9A9B-88C47606DB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0100" y="4431215"/>
            <a:ext cx="75438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5">
            <a:extLst>
              <a:ext uri="{FF2B5EF4-FFF2-40B4-BE49-F238E27FC236}">
                <a16:creationId xmlns:a16="http://schemas.microsoft.com/office/drawing/2014/main" xmlns="" id="{C33E4ED5-D66B-4F39-9509-117636F0BD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xmlns="" id="{8573AAF9-111A-4C2F-A36D-746158924E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312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2E9E0F7-0807-4AA6-9CA2-453023494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798394"/>
            <a:ext cx="3547838" cy="1637730"/>
          </a:xfrm>
        </p:spPr>
        <p:txBody>
          <a:bodyPr>
            <a:normAutofit/>
          </a:bodyPr>
          <a:lstStyle/>
          <a:p>
            <a:endParaRPr lang="pl-PL" sz="38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6371174-EBD8-444D-AA4B-9F6FE8212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386" y="2988476"/>
            <a:ext cx="3923850" cy="318372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1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Władysław Eugeniusz Sikorski</a:t>
            </a:r>
            <a:r>
              <a:rPr lang="pl-PL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urodził się </a:t>
            </a:r>
            <a:r>
              <a:rPr lang="pl-PL" sz="1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20 maja </a:t>
            </a:r>
            <a:r>
              <a:rPr lang="pl-PL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1881 r. w Tuszowie Narodowym. Uczył się w seminarium nauczycielskim, później studiował na Politechnice Lwowskiej. Rok 1907 oznaczał dla Sikorskiego powołanie przez niego do życia Związku Walki Czynnej. Po wybuchu I wojny światowej ostatecznie zdecydował się zasilić wojska formowane przez Piłsudskiego.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B16070FD-9EB8-4AC8-A8E2-267228385B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34843" y="0"/>
            <a:ext cx="470915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8" name="Obraz 8" descr="Obraz zawierający budynek, zewnętrzne, droga, dom&#10;&#10;Opis wygenerowany przy bardzo wysokim poziomie pewności">
            <a:extLst>
              <a:ext uri="{FF2B5EF4-FFF2-40B4-BE49-F238E27FC236}">
                <a16:creationId xmlns:a16="http://schemas.microsoft.com/office/drawing/2014/main" xmlns="" id="{DA2C1552-2FF9-47EC-A85F-EA14FBFF5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749" y="1189091"/>
            <a:ext cx="3202477" cy="1799385"/>
          </a:xfrm>
          <a:prstGeom prst="rect">
            <a:avLst/>
          </a:prstGeom>
        </p:spPr>
      </p:pic>
      <p:pic>
        <p:nvPicPr>
          <p:cNvPr id="7" name="Obraz 8" descr="Obraz zawierający zdjęcie, biały, czarny, kobieta&#10;&#10;Opis wygenerowany przy bardzo wysokim poziomie pewności">
            <a:extLst>
              <a:ext uri="{FF2B5EF4-FFF2-40B4-BE49-F238E27FC236}">
                <a16:creationId xmlns:a16="http://schemas.microsoft.com/office/drawing/2014/main" xmlns="" id="{D372A0F3-10FC-4CB7-B893-C2FC2C82B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959" y="3642128"/>
            <a:ext cx="1885920" cy="262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3395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0">
            <a:extLst>
              <a:ext uri="{FF2B5EF4-FFF2-40B4-BE49-F238E27FC236}">
                <a16:creationId xmlns:a16="http://schemas.microsoft.com/office/drawing/2014/main" xmlns="" id="{01C40124-1649-4FF2-8F64-C8284EB9F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6" name="Oval 11">
              <a:extLst>
                <a:ext uri="{FF2B5EF4-FFF2-40B4-BE49-F238E27FC236}">
                  <a16:creationId xmlns:a16="http://schemas.microsoft.com/office/drawing/2014/main" xmlns="" id="{086727CD-9977-4B25-9516-2B6E06AAA6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2">
              <a:extLst>
                <a:ext uri="{FF2B5EF4-FFF2-40B4-BE49-F238E27FC236}">
                  <a16:creationId xmlns:a16="http://schemas.microsoft.com/office/drawing/2014/main" xmlns="" id="{219F4D31-E06B-4B98-A1F1-A29AFCBDD0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20" name="Rectangle 14">
            <a:extLst>
              <a:ext uri="{FF2B5EF4-FFF2-40B4-BE49-F238E27FC236}">
                <a16:creationId xmlns:a16="http://schemas.microsoft.com/office/drawing/2014/main" xmlns="" id="{472095BC-C06B-45BD-A206-0F75C6A4A9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999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xmlns="" id="{75217256-9243-44A1-AE11-87584ECCA9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8" y="0"/>
            <a:ext cx="9143772" cy="6857997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FB0C94B-5F90-4B61-9966-A9A89C186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275" y="1172161"/>
            <a:ext cx="3919603" cy="140749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500">
              <a:solidFill>
                <a:schemeClr val="tx1"/>
              </a:solidFill>
            </a:endParaRPr>
          </a:p>
        </p:txBody>
      </p:sp>
      <p:sp>
        <p:nvSpPr>
          <p:cNvPr id="26" name="Freeform: Shape 18">
            <a:extLst>
              <a:ext uri="{FF2B5EF4-FFF2-40B4-BE49-F238E27FC236}">
                <a16:creationId xmlns:a16="http://schemas.microsoft.com/office/drawing/2014/main" xmlns="" id="{4D40AAF3-394B-453B-8AF1-B796F8F9F9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25322" y="0"/>
            <a:ext cx="3360420" cy="2516783"/>
          </a:xfrm>
          <a:custGeom>
            <a:avLst/>
            <a:gdLst>
              <a:gd name="connsiteX0" fmla="*/ 273471 w 4480560"/>
              <a:gd name="connsiteY0" fmla="*/ 0 h 2516783"/>
              <a:gd name="connsiteX1" fmla="*/ 4207090 w 4480560"/>
              <a:gd name="connsiteY1" fmla="*/ 0 h 2516783"/>
              <a:gd name="connsiteX2" fmla="*/ 4218264 w 4480560"/>
              <a:gd name="connsiteY2" fmla="*/ 73216 h 2516783"/>
              <a:gd name="connsiteX3" fmla="*/ 4228529 w 4480560"/>
              <a:gd name="connsiteY3" fmla="*/ 276503 h 2516783"/>
              <a:gd name="connsiteX4" fmla="*/ 2240280 w 4480560"/>
              <a:gd name="connsiteY4" fmla="*/ 2264752 h 2516783"/>
              <a:gd name="connsiteX5" fmla="*/ 252032 w 4480560"/>
              <a:gd name="connsiteY5" fmla="*/ 276503 h 2516783"/>
              <a:gd name="connsiteX6" fmla="*/ 262297 w 4480560"/>
              <a:gd name="connsiteY6" fmla="*/ 73216 h 2516783"/>
              <a:gd name="connsiteX7" fmla="*/ 18808 w 4480560"/>
              <a:gd name="connsiteY7" fmla="*/ 0 h 2516783"/>
              <a:gd name="connsiteX8" fmla="*/ 216879 w 4480560"/>
              <a:gd name="connsiteY8" fmla="*/ 0 h 2516783"/>
              <a:gd name="connsiteX9" fmla="*/ 206579 w 4480560"/>
              <a:gd name="connsiteY9" fmla="*/ 67490 h 2516783"/>
              <a:gd name="connsiteX10" fmla="*/ 196025 w 4480560"/>
              <a:gd name="connsiteY10" fmla="*/ 276503 h 2516783"/>
              <a:gd name="connsiteX11" fmla="*/ 2240280 w 4480560"/>
              <a:gd name="connsiteY11" fmla="*/ 2320759 h 2516783"/>
              <a:gd name="connsiteX12" fmla="*/ 4284535 w 4480560"/>
              <a:gd name="connsiteY12" fmla="*/ 276503 h 2516783"/>
              <a:gd name="connsiteX13" fmla="*/ 4273981 w 4480560"/>
              <a:gd name="connsiteY13" fmla="*/ 67490 h 2516783"/>
              <a:gd name="connsiteX14" fmla="*/ 4263681 w 4480560"/>
              <a:gd name="connsiteY14" fmla="*/ 0 h 2516783"/>
              <a:gd name="connsiteX15" fmla="*/ 4461752 w 4480560"/>
              <a:gd name="connsiteY15" fmla="*/ 0 h 2516783"/>
              <a:gd name="connsiteX16" fmla="*/ 4468994 w 4480560"/>
              <a:gd name="connsiteY16" fmla="*/ 47447 h 2516783"/>
              <a:gd name="connsiteX17" fmla="*/ 4480560 w 4480560"/>
              <a:gd name="connsiteY17" fmla="*/ 276503 h 2516783"/>
              <a:gd name="connsiteX18" fmla="*/ 2240280 w 4480560"/>
              <a:gd name="connsiteY18" fmla="*/ 2516783 h 2516783"/>
              <a:gd name="connsiteX19" fmla="*/ 0 w 4480560"/>
              <a:gd name="connsiteY19" fmla="*/ 276503 h 2516783"/>
              <a:gd name="connsiteX20" fmla="*/ 11567 w 4480560"/>
              <a:gd name="connsiteY20" fmla="*/ 47447 h 251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80560" h="2516783">
                <a:moveTo>
                  <a:pt x="273471" y="0"/>
                </a:moveTo>
                <a:lnTo>
                  <a:pt x="4207090" y="0"/>
                </a:lnTo>
                <a:lnTo>
                  <a:pt x="4218264" y="73216"/>
                </a:lnTo>
                <a:cubicBezTo>
                  <a:pt x="4225052" y="140055"/>
                  <a:pt x="4228529" y="207873"/>
                  <a:pt x="4228529" y="276503"/>
                </a:cubicBezTo>
                <a:cubicBezTo>
                  <a:pt x="4228529" y="1374583"/>
                  <a:pt x="3338359" y="2264752"/>
                  <a:pt x="2240280" y="2264752"/>
                </a:cubicBezTo>
                <a:cubicBezTo>
                  <a:pt x="1142201" y="2264752"/>
                  <a:pt x="252032" y="1374583"/>
                  <a:pt x="252032" y="276503"/>
                </a:cubicBezTo>
                <a:cubicBezTo>
                  <a:pt x="252032" y="207873"/>
                  <a:pt x="255509" y="140055"/>
                  <a:pt x="262297" y="73216"/>
                </a:cubicBezTo>
                <a:close/>
                <a:moveTo>
                  <a:pt x="18808" y="0"/>
                </a:moveTo>
                <a:lnTo>
                  <a:pt x="216879" y="0"/>
                </a:lnTo>
                <a:lnTo>
                  <a:pt x="206579" y="67490"/>
                </a:lnTo>
                <a:cubicBezTo>
                  <a:pt x="199600" y="136212"/>
                  <a:pt x="196025" y="205940"/>
                  <a:pt x="196025" y="276503"/>
                </a:cubicBezTo>
                <a:cubicBezTo>
                  <a:pt x="196025" y="1405514"/>
                  <a:pt x="1111269" y="2320759"/>
                  <a:pt x="2240280" y="2320759"/>
                </a:cubicBezTo>
                <a:cubicBezTo>
                  <a:pt x="3369291" y="2320759"/>
                  <a:pt x="4284535" y="1405514"/>
                  <a:pt x="4284535" y="276503"/>
                </a:cubicBezTo>
                <a:cubicBezTo>
                  <a:pt x="4284535" y="205940"/>
                  <a:pt x="4280960" y="136212"/>
                  <a:pt x="4273981" y="67490"/>
                </a:cubicBezTo>
                <a:lnTo>
                  <a:pt x="4263681" y="0"/>
                </a:lnTo>
                <a:lnTo>
                  <a:pt x="4461752" y="0"/>
                </a:lnTo>
                <a:lnTo>
                  <a:pt x="4468994" y="47447"/>
                </a:lnTo>
                <a:cubicBezTo>
                  <a:pt x="4476642" y="122759"/>
                  <a:pt x="4480560" y="199173"/>
                  <a:pt x="4480560" y="276503"/>
                </a:cubicBezTo>
                <a:cubicBezTo>
                  <a:pt x="4480560" y="1513776"/>
                  <a:pt x="3477553" y="2516783"/>
                  <a:pt x="2240280" y="2516783"/>
                </a:cubicBezTo>
                <a:cubicBezTo>
                  <a:pt x="1003008" y="2516783"/>
                  <a:pt x="0" y="1513776"/>
                  <a:pt x="0" y="276503"/>
                </a:cubicBezTo>
                <a:cubicBezTo>
                  <a:pt x="0" y="199173"/>
                  <a:pt x="3918" y="122759"/>
                  <a:pt x="11567" y="47447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A4D0672D-43C7-420C-A186-48122D7CD5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7667"/>
            <a:ext cx="4260903" cy="6320333"/>
          </a:xfrm>
          <a:custGeom>
            <a:avLst/>
            <a:gdLst>
              <a:gd name="connsiteX0" fmla="*/ 0 w 5681204"/>
              <a:gd name="connsiteY0" fmla="*/ 5597835 h 6320333"/>
              <a:gd name="connsiteX1" fmla="*/ 39695 w 5681204"/>
              <a:gd name="connsiteY1" fmla="*/ 5641510 h 6320333"/>
              <a:gd name="connsiteX2" fmla="*/ 1034272 w 5681204"/>
              <a:gd name="connsiteY2" fmla="*/ 6312073 h 6320333"/>
              <a:gd name="connsiteX3" fmla="*/ 1056841 w 5681204"/>
              <a:gd name="connsiteY3" fmla="*/ 6320333 h 6320333"/>
              <a:gd name="connsiteX4" fmla="*/ 413612 w 5681204"/>
              <a:gd name="connsiteY4" fmla="*/ 6320333 h 6320333"/>
              <a:gd name="connsiteX5" fmla="*/ 300961 w 5681204"/>
              <a:gd name="connsiteY5" fmla="*/ 6249073 h 6320333"/>
              <a:gd name="connsiteX6" fmla="*/ 71042 w 5681204"/>
              <a:gd name="connsiteY6" fmla="*/ 6074983 h 6320333"/>
              <a:gd name="connsiteX7" fmla="*/ 0 w 5681204"/>
              <a:gd name="connsiteY7" fmla="*/ 6010415 h 6320333"/>
              <a:gd name="connsiteX8" fmla="*/ 2252205 w 5681204"/>
              <a:gd name="connsiteY8" fmla="*/ 385763 h 6320333"/>
              <a:gd name="connsiteX9" fmla="*/ 5295442 w 5681204"/>
              <a:gd name="connsiteY9" fmla="*/ 3429000 h 6320333"/>
              <a:gd name="connsiteX10" fmla="*/ 3436771 w 5681204"/>
              <a:gd name="connsiteY10" fmla="*/ 6233085 h 6320333"/>
              <a:gd name="connsiteX11" fmla="*/ 3198390 w 5681204"/>
              <a:gd name="connsiteY11" fmla="*/ 6320333 h 6320333"/>
              <a:gd name="connsiteX12" fmla="*/ 1306021 w 5681204"/>
              <a:gd name="connsiteY12" fmla="*/ 6320333 h 6320333"/>
              <a:gd name="connsiteX13" fmla="*/ 1067639 w 5681204"/>
              <a:gd name="connsiteY13" fmla="*/ 6233085 h 6320333"/>
              <a:gd name="connsiteX14" fmla="*/ 100311 w 5681204"/>
              <a:gd name="connsiteY14" fmla="*/ 5580893 h 6320333"/>
              <a:gd name="connsiteX15" fmla="*/ 0 w 5681204"/>
              <a:gd name="connsiteY15" fmla="*/ 5470524 h 6320333"/>
              <a:gd name="connsiteX16" fmla="*/ 0 w 5681204"/>
              <a:gd name="connsiteY16" fmla="*/ 1387476 h 6320333"/>
              <a:gd name="connsiteX17" fmla="*/ 100311 w 5681204"/>
              <a:gd name="connsiteY17" fmla="*/ 1277106 h 6320333"/>
              <a:gd name="connsiteX18" fmla="*/ 2252205 w 5681204"/>
              <a:gd name="connsiteY18" fmla="*/ 385763 h 6320333"/>
              <a:gd name="connsiteX19" fmla="*/ 2252205 w 5681204"/>
              <a:gd name="connsiteY19" fmla="*/ 0 h 6320333"/>
              <a:gd name="connsiteX20" fmla="*/ 5681204 w 5681204"/>
              <a:gd name="connsiteY20" fmla="*/ 3429000 h 6320333"/>
              <a:gd name="connsiteX21" fmla="*/ 4169391 w 5681204"/>
              <a:gd name="connsiteY21" fmla="*/ 6272380 h 6320333"/>
              <a:gd name="connsiteX22" fmla="*/ 4090458 w 5681204"/>
              <a:gd name="connsiteY22" fmla="*/ 6320333 h 6320333"/>
              <a:gd name="connsiteX23" fmla="*/ 3447569 w 5681204"/>
              <a:gd name="connsiteY23" fmla="*/ 6320333 h 6320333"/>
              <a:gd name="connsiteX24" fmla="*/ 3470138 w 5681204"/>
              <a:gd name="connsiteY24" fmla="*/ 6312073 h 6320333"/>
              <a:gd name="connsiteX25" fmla="*/ 5381167 w 5681204"/>
              <a:gd name="connsiteY25" fmla="*/ 3429000 h 6320333"/>
              <a:gd name="connsiteX26" fmla="*/ 2252205 w 5681204"/>
              <a:gd name="connsiteY26" fmla="*/ 300038 h 6320333"/>
              <a:gd name="connsiteX27" fmla="*/ 39695 w 5681204"/>
              <a:gd name="connsiteY27" fmla="*/ 1216490 h 6320333"/>
              <a:gd name="connsiteX28" fmla="*/ 0 w 5681204"/>
              <a:gd name="connsiteY28" fmla="*/ 1260165 h 6320333"/>
              <a:gd name="connsiteX29" fmla="*/ 0 w 5681204"/>
              <a:gd name="connsiteY29" fmla="*/ 847584 h 6320333"/>
              <a:gd name="connsiteX30" fmla="*/ 71042 w 5681204"/>
              <a:gd name="connsiteY30" fmla="*/ 783017 h 6320333"/>
              <a:gd name="connsiteX31" fmla="*/ 2252205 w 5681204"/>
              <a:gd name="connsiteY31" fmla="*/ 0 h 632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681204" h="6320333">
                <a:moveTo>
                  <a:pt x="0" y="5597835"/>
                </a:moveTo>
                <a:lnTo>
                  <a:pt x="39695" y="5641510"/>
                </a:lnTo>
                <a:cubicBezTo>
                  <a:pt x="322810" y="5924626"/>
                  <a:pt x="659928" y="6153739"/>
                  <a:pt x="1034272" y="6312073"/>
                </a:cubicBezTo>
                <a:lnTo>
                  <a:pt x="1056841" y="6320333"/>
                </a:lnTo>
                <a:lnTo>
                  <a:pt x="413612" y="6320333"/>
                </a:lnTo>
                <a:lnTo>
                  <a:pt x="300961" y="6249073"/>
                </a:lnTo>
                <a:cubicBezTo>
                  <a:pt x="221838" y="6194223"/>
                  <a:pt x="145134" y="6136129"/>
                  <a:pt x="71042" y="6074983"/>
                </a:cubicBezTo>
                <a:lnTo>
                  <a:pt x="0" y="6010415"/>
                </a:lnTo>
                <a:close/>
                <a:moveTo>
                  <a:pt x="2252205" y="385763"/>
                </a:moveTo>
                <a:cubicBezTo>
                  <a:pt x="3932939" y="385763"/>
                  <a:pt x="5295442" y="1748266"/>
                  <a:pt x="5295442" y="3429000"/>
                </a:cubicBezTo>
                <a:cubicBezTo>
                  <a:pt x="5295442" y="4689551"/>
                  <a:pt x="4529034" y="5771096"/>
                  <a:pt x="3436771" y="6233085"/>
                </a:cubicBezTo>
                <a:lnTo>
                  <a:pt x="3198390" y="6320333"/>
                </a:lnTo>
                <a:lnTo>
                  <a:pt x="1306021" y="6320333"/>
                </a:lnTo>
                <a:lnTo>
                  <a:pt x="1067639" y="6233085"/>
                </a:lnTo>
                <a:cubicBezTo>
                  <a:pt x="703552" y="6079088"/>
                  <a:pt x="375670" y="5856252"/>
                  <a:pt x="100311" y="5580893"/>
                </a:cubicBezTo>
                <a:lnTo>
                  <a:pt x="0" y="5470524"/>
                </a:lnTo>
                <a:lnTo>
                  <a:pt x="0" y="1387476"/>
                </a:lnTo>
                <a:lnTo>
                  <a:pt x="100311" y="1277106"/>
                </a:lnTo>
                <a:cubicBezTo>
                  <a:pt x="651028" y="726388"/>
                  <a:pt x="1411838" y="385763"/>
                  <a:pt x="2252205" y="385763"/>
                </a:cubicBezTo>
                <a:close/>
                <a:moveTo>
                  <a:pt x="2252205" y="0"/>
                </a:moveTo>
                <a:cubicBezTo>
                  <a:pt x="4145989" y="0"/>
                  <a:pt x="5681204" y="1535215"/>
                  <a:pt x="5681204" y="3429000"/>
                </a:cubicBezTo>
                <a:cubicBezTo>
                  <a:pt x="5681204" y="4612615"/>
                  <a:pt x="5081511" y="5656164"/>
                  <a:pt x="4169391" y="6272380"/>
                </a:cubicBezTo>
                <a:lnTo>
                  <a:pt x="4090458" y="6320333"/>
                </a:lnTo>
                <a:lnTo>
                  <a:pt x="3447569" y="6320333"/>
                </a:lnTo>
                <a:lnTo>
                  <a:pt x="3470138" y="6312073"/>
                </a:lnTo>
                <a:cubicBezTo>
                  <a:pt x="4593170" y="5837070"/>
                  <a:pt x="5381167" y="4725058"/>
                  <a:pt x="5381167" y="3429000"/>
                </a:cubicBezTo>
                <a:cubicBezTo>
                  <a:pt x="5381167" y="1700922"/>
                  <a:pt x="3980282" y="300038"/>
                  <a:pt x="2252205" y="300038"/>
                </a:cubicBezTo>
                <a:cubicBezTo>
                  <a:pt x="1388166" y="300038"/>
                  <a:pt x="605925" y="650259"/>
                  <a:pt x="39695" y="1216490"/>
                </a:cubicBezTo>
                <a:lnTo>
                  <a:pt x="0" y="1260165"/>
                </a:lnTo>
                <a:lnTo>
                  <a:pt x="0" y="847584"/>
                </a:lnTo>
                <a:lnTo>
                  <a:pt x="71042" y="783017"/>
                </a:lnTo>
                <a:cubicBezTo>
                  <a:pt x="663776" y="293850"/>
                  <a:pt x="1423674" y="0"/>
                  <a:pt x="2252205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6" name="Obraz 6" descr="Obraz zawierający mężczyzna, osoba, zdjęcie, krawat&#10;&#10;Opis wygenerowany przy bardzo wysokim poziomie pewności">
            <a:extLst>
              <a:ext uri="{FF2B5EF4-FFF2-40B4-BE49-F238E27FC236}">
                <a16:creationId xmlns:a16="http://schemas.microsoft.com/office/drawing/2014/main" xmlns="" id="{09312E15-B584-4093-91E2-C08C280584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9137" y="240868"/>
            <a:ext cx="1198040" cy="1450569"/>
          </a:xfrm>
          <a:prstGeom prst="rect">
            <a:avLst/>
          </a:prstGeom>
        </p:spPr>
      </p:pic>
      <p:pic>
        <p:nvPicPr>
          <p:cNvPr id="4" name="Obraz 4" descr="Obraz zawierający mężczyzna, osoba, zdjęcie, czarny&#10;&#10;Opis wygenerowany przy bardzo wysokim poziomie pewności">
            <a:extLst>
              <a:ext uri="{FF2B5EF4-FFF2-40B4-BE49-F238E27FC236}">
                <a16:creationId xmlns:a16="http://schemas.microsoft.com/office/drawing/2014/main" xmlns="" id="{EC5EB6C7-23E9-4502-805A-839E41DAB7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286" y="2197498"/>
            <a:ext cx="2796464" cy="3619788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765C565-3787-4FC9-A7BA-F6CBBAF6DA4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307594" y="3629147"/>
            <a:ext cx="4671153" cy="321878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Został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szefem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sztabu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kierował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działaniami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armii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Wschód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w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Galicji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nadania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Piłsudskiego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został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generałem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porucznikiem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tragicznej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śmierci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Gabriela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Narutowicza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 1922 r. 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właśnie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Sikorski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objął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tekę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premiera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oraz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ministra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spraw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wewnętrznych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Natomiast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gabinecie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Grabskiego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był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pełniącym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funkcj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ę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ministra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spraw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wojskowych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/>
            </a:r>
            <a:br>
              <a:rPr lang="en-US" sz="1100" dirty="0"/>
            </a:br>
            <a:endParaRPr lang="en-US" sz="11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D96E3E53-A85C-4F1C-8D49-274B285842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9B18F255-8818-4B29-BE51-E6C53C9AA0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9B9FAC86-F2AD-430F-A01E-366FAC8ABB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1820991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076E565-614D-4BFD-8C59-DBDE7A163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endParaRPr lang="pl-PL"/>
          </a:p>
        </p:txBody>
      </p:sp>
      <p:pic>
        <p:nvPicPr>
          <p:cNvPr id="6" name="Obraz 6" descr="Obraz zawierający budynek, siedzi, ławka, drzewo&#10;&#10;Opis wygenerowany przy bardzo wysokim poziomie pewności">
            <a:extLst>
              <a:ext uri="{FF2B5EF4-FFF2-40B4-BE49-F238E27FC236}">
                <a16:creationId xmlns:a16="http://schemas.microsoft.com/office/drawing/2014/main" xmlns="" id="{3606AA3C-7665-432B-AB57-3E0E1A7FDF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45" r="15751"/>
          <a:stretch/>
        </p:blipFill>
        <p:spPr>
          <a:xfrm>
            <a:off x="802386" y="2194560"/>
            <a:ext cx="1816402" cy="1916158"/>
          </a:xfrm>
          <a:prstGeom prst="rect">
            <a:avLst/>
          </a:prstGeom>
        </p:spPr>
      </p:pic>
      <p:pic>
        <p:nvPicPr>
          <p:cNvPr id="8" name="Obraz 8" descr="Obraz zawierający osoba, mężczyzna, zewnętrzne, trzymający&#10;&#10;Opis wygenerowany przy bardzo wysokim poziomie pewności">
            <a:extLst>
              <a:ext uri="{FF2B5EF4-FFF2-40B4-BE49-F238E27FC236}">
                <a16:creationId xmlns:a16="http://schemas.microsoft.com/office/drawing/2014/main" xmlns="" id="{D0703B95-3A16-467E-A415-50A5A46333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77" r="-2" b="-2"/>
          <a:stretch/>
        </p:blipFill>
        <p:spPr>
          <a:xfrm>
            <a:off x="805416" y="4227706"/>
            <a:ext cx="1816402" cy="1944494"/>
          </a:xfrm>
          <a:prstGeom prst="rect">
            <a:avLst/>
          </a:prstGeom>
        </p:spPr>
      </p:pic>
      <p:pic>
        <p:nvPicPr>
          <p:cNvPr id="4" name="Obraz 4" descr="Obraz zawierający rozmyty, mężczyzna, biały, jazda&#10;&#10;Opis wygenerowany przy bardzo wysokim poziomie pewności">
            <a:extLst>
              <a:ext uri="{FF2B5EF4-FFF2-40B4-BE49-F238E27FC236}">
                <a16:creationId xmlns:a16="http://schemas.microsoft.com/office/drawing/2014/main" xmlns="" id="{9EB122D0-2599-4C25-BA10-F9FC8DAAF3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56" r="29758" b="-3"/>
          <a:stretch/>
        </p:blipFill>
        <p:spPr>
          <a:xfrm>
            <a:off x="2685706" y="2194560"/>
            <a:ext cx="1817370" cy="3976118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C025270-6449-411B-8DE4-3A82273AE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145" y="2121408"/>
            <a:ext cx="4251703" cy="405079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None/>
            </a:pPr>
            <a:r>
              <a:rPr lang="pl-PL" sz="1700" dirty="0" smtClean="0">
                <a:ea typeface="+mn-lt"/>
                <a:cs typeface="+mn-lt"/>
              </a:rPr>
              <a:t>    </a:t>
            </a:r>
            <a:r>
              <a:rPr lang="pl-PL" sz="17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W </a:t>
            </a:r>
            <a:r>
              <a:rPr lang="pl-PL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zasadzie nie zaangażował się w konflikt wywołany przewrotem majowym. Zamiast tego przebywał we Francji celem uzupełniania wiedzy z zakresu studiów wojskowych. </a:t>
            </a:r>
            <a:endParaRPr lang="pl-PL" sz="1700" dirty="0" smtClean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>
              <a:buNone/>
            </a:pPr>
            <a:r>
              <a:rPr lang="pl-PL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pl-PL" sz="17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  </a:t>
            </a:r>
            <a:r>
              <a:rPr lang="pl-PL" sz="17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W </a:t>
            </a:r>
            <a:r>
              <a:rPr lang="pl-PL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1939 r. mógł zatem objąć dowództwo utworzonej we Francji polskiej armii. Mianowany został również Generalnym Inspektorem Sił Zbrojnych i Naczelnym Wodzem, był odpowiedzialny za sporą część polityki rządu na uchodźstwie. </a:t>
            </a:r>
            <a:endParaRPr lang="pl-PL" sz="1700" dirty="0" smtClean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>
              <a:buNone/>
            </a:pPr>
            <a:r>
              <a:rPr lang="pl-PL" sz="17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pl-PL" sz="1700" b="1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 </a:t>
            </a:r>
            <a:r>
              <a:rPr lang="pl-PL" sz="1700" b="1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4 </a:t>
            </a:r>
            <a:r>
              <a:rPr lang="pl-PL" sz="17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lipca 1943 r. zginął na Gibraltarze wskutek katastrofy lotniczej. </a:t>
            </a:r>
            <a:r>
              <a:rPr lang="pl-PL" sz="17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Prochy gen. Sikorskiego zostały sprowadzone do Polski w 1993 roku, złożone następnie w krypcie św. Leonarda na Wawelu.</a:t>
            </a:r>
            <a:r>
              <a:rPr lang="pl-PL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/>
            </a:r>
            <a:br>
              <a:rPr lang="pl-PL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pl-PL" sz="1400" dirty="0">
                <a:ea typeface="+mn-lt"/>
                <a:cs typeface="+mn-lt"/>
              </a:rPr>
              <a:t/>
            </a:r>
            <a:br>
              <a:rPr lang="pl-PL" sz="1400" dirty="0">
                <a:ea typeface="+mn-lt"/>
                <a:cs typeface="+mn-lt"/>
              </a:rPr>
            </a:br>
            <a:r>
              <a:rPr lang="pl-PL" sz="1400" dirty="0">
                <a:ea typeface="+mn-lt"/>
                <a:cs typeface="+mn-lt"/>
              </a:rPr>
              <a:t/>
            </a:r>
            <a:br>
              <a:rPr lang="pl-PL" sz="1400" dirty="0">
                <a:ea typeface="+mn-lt"/>
                <a:cs typeface="+mn-lt"/>
              </a:rPr>
            </a:b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403944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CFFB95F-D901-4937-8084-8A7BAA84FA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77232" y="0"/>
            <a:ext cx="3266767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94F14BE-D9CD-4723-AEA6-EF5A857E5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832" y="639763"/>
            <a:ext cx="2284555" cy="5177377"/>
          </a:xfrm>
          <a:ln>
            <a:noFill/>
          </a:ln>
        </p:spPr>
        <p:txBody>
          <a:bodyPr>
            <a:normAutofit/>
          </a:bodyPr>
          <a:lstStyle/>
          <a:p>
            <a:r>
              <a:rPr lang="pl-PL" sz="3200"/>
              <a:t>  Rodzina SIKORSKIEGO</a:t>
            </a:r>
            <a:endParaRPr lang="pl-PL" sz="3600">
              <a:latin typeface="Rockwell Condensed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0F473BD-3FD3-4548-A8F5-11D3C9CB8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91E02ED-3E2E-4396-B6DE-5F93F2F111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28F088F5-B4E7-43B9-88F4-8667026E4B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6" name="Symbol zastępczy zawartości 3">
            <a:extLst>
              <a:ext uri="{FF2B5EF4-FFF2-40B4-BE49-F238E27FC236}">
                <a16:creationId xmlns:a16="http://schemas.microsoft.com/office/drawing/2014/main" xmlns="" id="{97E5B6E7-82B2-4A75-B176-00227F57A6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841876"/>
              </p:ext>
            </p:extLst>
          </p:nvPr>
        </p:nvGraphicFramePr>
        <p:xfrm>
          <a:off x="466725" y="639763"/>
          <a:ext cx="4929187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8930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391F740-78F1-47A2-B3F9-937512DB1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17" y="-3037821"/>
            <a:ext cx="7772400" cy="1609344"/>
          </a:xfrm>
        </p:spPr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C0A0F55-C2EC-404C-AD68-95B199FD5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45032"/>
            <a:ext cx="8131833" cy="4827168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endParaRPr lang="pl-PL" dirty="0"/>
          </a:p>
          <a:p>
            <a:pPr marL="0" indent="0">
              <a:buNone/>
            </a:pPr>
            <a:r>
              <a:rPr lang="pl-PL" dirty="0"/>
              <a:t>                                                                        </a:t>
            </a:r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                                      </a:t>
            </a:r>
          </a:p>
          <a:p>
            <a:endParaRPr lang="pl-PL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>
                <a:ea typeface="+mn-lt"/>
                <a:cs typeface="+mn-lt"/>
              </a:rPr>
              <a:t>                                                                                                                   </a:t>
            </a:r>
          </a:p>
          <a:p>
            <a:pPr marL="0" indent="0">
              <a:buNone/>
            </a:pPr>
            <a:endParaRPr lang="pl-PL" sz="18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1800" dirty="0">
                <a:ea typeface="+mn-lt"/>
                <a:cs typeface="+mn-lt"/>
              </a:rPr>
              <a:t>                                           </a:t>
            </a:r>
            <a:endParaRPr lang="pl-PL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1800" dirty="0">
                <a:ea typeface="+mn-lt"/>
                <a:cs typeface="+mn-lt"/>
              </a:rPr>
              <a:t>                                                                                                                                           </a:t>
            </a:r>
            <a:r>
              <a:rPr lang="pl-PL" sz="1600" dirty="0">
                <a:ea typeface="+mn-lt"/>
                <a:cs typeface="+mn-lt"/>
              </a:rPr>
              <a:t>                                          Helena Sikor)</a:t>
            </a:r>
            <a:endParaRPr lang="pl-PL" sz="1600" dirty="0"/>
          </a:p>
          <a:p>
            <a:pPr marL="0" indent="0">
              <a:buNone/>
            </a:pPr>
            <a:endParaRPr lang="pl-PL" sz="1800" dirty="0">
              <a:ea typeface="+mn-lt"/>
              <a:cs typeface="+mn-lt"/>
            </a:endParaRPr>
          </a:p>
          <a:p>
            <a:pPr marL="0" indent="0">
              <a:buNone/>
            </a:pPr>
            <a:endParaRPr lang="pl-PL" sz="18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1800" dirty="0">
                <a:ea typeface="+mn-lt"/>
                <a:cs typeface="+mn-lt"/>
              </a:rPr>
              <a:t>    </a:t>
            </a:r>
            <a:endParaRPr lang="pl-PL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2900" dirty="0"/>
              <a:t>                    </a:t>
            </a:r>
            <a:r>
              <a:rPr lang="pl-PL" sz="2900" dirty="0">
                <a:latin typeface="Arial" panose="020B0604020202020204" pitchFamily="34" charset="0"/>
                <a:cs typeface="Arial" panose="020B0604020202020204" pitchFamily="34" charset="0"/>
              </a:rPr>
              <a:t>CÓRKA </a:t>
            </a:r>
            <a:r>
              <a:rPr lang="pl-PL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ZOFIA</a:t>
            </a:r>
            <a:endParaRPr lang="pl-PL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/>
              <a:t>                                                                                                                                                   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l-P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ŻONA HELENA</a:t>
            </a: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4" descr="Obraz zawierający zewnętrzne, osoba, trawa, zdjęcie&#10;&#10;Opis wygenerowany przy bardzo wysokim poziomie pewności">
            <a:extLst>
              <a:ext uri="{FF2B5EF4-FFF2-40B4-BE49-F238E27FC236}">
                <a16:creationId xmlns:a16="http://schemas.microsoft.com/office/drawing/2014/main" xmlns="" id="{F09306F6-C801-46A1-8826-2E40BCDBD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985" y="1625360"/>
            <a:ext cx="2264973" cy="31472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az 6" descr="Obraz zawierający osoba, wewnątrz, zdjęcie, czarny&#10;&#10;Opis wygenerowany przy bardzo wysokim poziomie pewności">
            <a:extLst>
              <a:ext uri="{FF2B5EF4-FFF2-40B4-BE49-F238E27FC236}">
                <a16:creationId xmlns:a16="http://schemas.microsoft.com/office/drawing/2014/main" xmlns="" id="{6D52EC63-690D-48C2-8A5E-A35963871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718" y="2214922"/>
            <a:ext cx="2245923" cy="3147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1836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E009DD9B-5EE2-4C0D-8B2B-351C8C1022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720DB99-7745-4E75-9D96-AAB6D55C53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8378" y="3837459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68803C4-E159-4360-B7BB-74205C8F78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8378" y="3981573"/>
            <a:ext cx="7667244" cy="2078335"/>
          </a:xfrm>
          <a:prstGeom prst="rect">
            <a:avLst/>
          </a:prstGeom>
          <a:blipFill dpi="0" rotWithShape="1">
            <a:blip r:embed="rId2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01330E5-8503-48DE-95FD-41753B2A9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92" y="4162031"/>
            <a:ext cx="3971466" cy="1767141"/>
          </a:xfrm>
        </p:spPr>
        <p:txBody>
          <a:bodyPr>
            <a:normAutofit/>
          </a:bodyPr>
          <a:lstStyle/>
          <a:p>
            <a:pPr algn="r"/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NAJWAŻNIEJSZE ODZNACZNIA:</a:t>
            </a:r>
            <a:b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az 10" descr="Obraz zawierający wewnątrz, siedzi, duży, stół&#10;&#10;Opis wygenerowany przy bardzo wysokim poziomie pewności">
            <a:extLst>
              <a:ext uri="{FF2B5EF4-FFF2-40B4-BE49-F238E27FC236}">
                <a16:creationId xmlns:a16="http://schemas.microsoft.com/office/drawing/2014/main" xmlns="" id="{27259313-D0A2-4D37-A6C6-CC56C9753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733" y="521409"/>
            <a:ext cx="1641755" cy="3064611"/>
          </a:xfrm>
          <a:prstGeom prst="rect">
            <a:avLst/>
          </a:prstGeom>
        </p:spPr>
      </p:pic>
      <p:pic>
        <p:nvPicPr>
          <p:cNvPr id="8" name="Obraz 8" descr="Obraz zawierający stół, biały, kapelusz&#10;&#10;Opis wygenerowany przy bardzo wysokim poziomie pewności">
            <a:extLst>
              <a:ext uri="{FF2B5EF4-FFF2-40B4-BE49-F238E27FC236}">
                <a16:creationId xmlns:a16="http://schemas.microsoft.com/office/drawing/2014/main" xmlns="" id="{BFF119C2-26AD-4E2F-B51B-A3F84602F6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5992" y="1681956"/>
            <a:ext cx="1765468" cy="1174838"/>
          </a:xfrm>
          <a:prstGeom prst="rect">
            <a:avLst/>
          </a:prstGeom>
        </p:spPr>
      </p:pic>
      <p:pic>
        <p:nvPicPr>
          <p:cNvPr id="6" name="Obraz 6" descr="Obraz zawierający czerwony&#10;&#10;Opis wygenerowany przy bardzo wysokim poziomie pewności">
            <a:extLst>
              <a:ext uri="{FF2B5EF4-FFF2-40B4-BE49-F238E27FC236}">
                <a16:creationId xmlns:a16="http://schemas.microsoft.com/office/drawing/2014/main" xmlns="" id="{30CA3D69-B549-4868-AB32-ACF4A665F3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5813" y="752208"/>
            <a:ext cx="1735343" cy="2603014"/>
          </a:xfrm>
          <a:prstGeom prst="rect">
            <a:avLst/>
          </a:prstGeom>
        </p:spPr>
      </p:pic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14B85499-4AD4-49FE-8DEA-306095FCAD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262" y="1534181"/>
            <a:ext cx="1740106" cy="1470389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203ABFE-A872-4E5D-B932-C7CD09FDE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1775" y="4170410"/>
            <a:ext cx="2696080" cy="1767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buChar char="v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Order Orła Białego</a:t>
            </a:r>
          </a:p>
          <a:p>
            <a:pPr marL="342900" indent="-342900">
              <a:buChar char="v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Krzyż Komandorski</a:t>
            </a:r>
          </a:p>
          <a:p>
            <a:pPr marL="342900" indent="-342900">
              <a:buChar char="v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Krzyż Zasług</a:t>
            </a:r>
          </a:p>
          <a:p>
            <a:pPr marL="342900" indent="-342900">
              <a:buChar char="v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Krzyż Walecznych</a:t>
            </a:r>
          </a:p>
          <a:p>
            <a:pPr marL="342900" indent="-342900">
              <a:buChar char="v"/>
            </a:pPr>
            <a:endParaRPr lang="pl-PL" sz="1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04B0465-3B07-49BF-BEA7-D814762462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8378" y="6128670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49B7FFA5-14CB-4A4F-9BCC-CA3AA5D9D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04E48745-7512-4EC2-9E20-9092D1215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43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9" descr="Obraz zawierający osoba, mężczyzna, zdjęcie, zewnętrzne&#10;&#10;Opis wygenerowany przy bardzo wysokim poziomie pewności">
            <a:extLst>
              <a:ext uri="{FF2B5EF4-FFF2-40B4-BE49-F238E27FC236}">
                <a16:creationId xmlns:a16="http://schemas.microsoft.com/office/drawing/2014/main" xmlns="" id="{3E17D14B-7AB8-421A-ADBD-BF2CC36FF1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87" r="3" b="15340"/>
          <a:stretch/>
        </p:blipFill>
        <p:spPr>
          <a:xfrm>
            <a:off x="2508" y="3509433"/>
            <a:ext cx="3356362" cy="3348566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881BB01C-2DAE-48BD-8E81-DAE2E1BC4D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87552" y="0"/>
            <a:ext cx="5656448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66CB699-7B23-4803-9E38-42508C46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581" y="484632"/>
            <a:ext cx="5047708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pl-PL"/>
              <a:t>CIEKAWOSTKI</a:t>
            </a:r>
          </a:p>
        </p:txBody>
      </p:sp>
      <p:pic>
        <p:nvPicPr>
          <p:cNvPr id="15" name="Obraz 15" descr="Obraz zawierający zewnętrzne, zdjęcie, grupa, stare&#10;&#10;Opis wygenerowany przy bardzo wysokim poziomie pewności">
            <a:extLst>
              <a:ext uri="{FF2B5EF4-FFF2-40B4-BE49-F238E27FC236}">
                <a16:creationId xmlns:a16="http://schemas.microsoft.com/office/drawing/2014/main" xmlns="" id="{D7B2E5AF-C960-4D42-9681-AC0746FC13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520" r="10639" b="-2"/>
          <a:stretch/>
        </p:blipFill>
        <p:spPr>
          <a:xfrm>
            <a:off x="2508" y="10"/>
            <a:ext cx="3356362" cy="3348557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09C2B41-A086-4776-A44E-B30CA8BD3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7581" y="2121408"/>
            <a:ext cx="5416419" cy="405079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pl-PL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Ponowny pochówek gen. Sikorskiego odbył się na Wawelu 26 listopada 2008 roku. </a:t>
            </a:r>
          </a:p>
          <a:p>
            <a:r>
              <a:rPr lang="pl-PL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Zdobył najwyższe odznaczenia państwowe Francji, Belgii, Czechosłowacji i Norwegii.</a:t>
            </a:r>
          </a:p>
          <a:p>
            <a:r>
              <a:rPr lang="pl-PL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Córka gen. Sikorskiego zginęła </a:t>
            </a:r>
            <a:r>
              <a:rPr lang="pl-PL" sz="1600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w katastrofie razem           </a:t>
            </a:r>
            <a:r>
              <a:rPr lang="pl-PL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z nim.</a:t>
            </a:r>
          </a:p>
          <a:p>
            <a:r>
              <a:rPr lang="pl-PL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Śmierć gen. Sikorskiego jest zagadkowa. Biorąc pod uwagę fakt, iż przeżył ją czeski pilot, oraz kontekst polityczny, można poprowadzić wniosek, w myśl którego samolot uległ katastrofie za sprawą działania stron trzecich. Od dawna istnieje hipoteza dotycząca tego wypadku lotniczego, mówiąca o zamordowaniu Sikorskiego oraz mistyfikacji, jaką mogła być sama katastrofa lotnicza</a:t>
            </a:r>
            <a:r>
              <a:rPr lang="pl-PL" sz="1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</a:t>
            </a:r>
            <a:br>
              <a:rPr lang="pl-PL" sz="1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pl-PL" sz="1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/>
            </a:r>
            <a:br>
              <a:rPr lang="pl-PL" sz="1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pl-PL" sz="1400" dirty="0">
                <a:ea typeface="+mn-lt"/>
                <a:cs typeface="+mn-lt"/>
              </a:rPr>
              <a:t/>
            </a:r>
            <a:br>
              <a:rPr lang="pl-PL" sz="1400" dirty="0">
                <a:ea typeface="+mn-lt"/>
                <a:cs typeface="+mn-lt"/>
              </a:rPr>
            </a:br>
            <a:r>
              <a:rPr lang="pl-PL" sz="1400" dirty="0">
                <a:ea typeface="+mn-lt"/>
                <a:cs typeface="+mn-lt"/>
              </a:rPr>
              <a:t/>
            </a:r>
            <a:br>
              <a:rPr lang="pl-PL" sz="1400" dirty="0">
                <a:ea typeface="+mn-lt"/>
                <a:cs typeface="+mn-lt"/>
              </a:rPr>
            </a:br>
            <a:endParaRPr lang="pl-PL" sz="14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AD55FF18-1979-4730-A345-E74E328F07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6F8381C4-0751-4A6E-BFF7-48DF67BFA0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F7320C1D-D7A9-4392-B3B6-ACEF193A8D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426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CFFB95F-D901-4937-8084-8A7BAA84FA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77232" y="0"/>
            <a:ext cx="3266767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726BD8C-BA6C-49B3-AC76-7A7D33795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832" y="639763"/>
            <a:ext cx="2284555" cy="5177377"/>
          </a:xfrm>
          <a:ln>
            <a:noFill/>
          </a:ln>
        </p:spPr>
        <p:txBody>
          <a:bodyPr>
            <a:normAutofit/>
          </a:bodyPr>
          <a:lstStyle/>
          <a:p>
            <a:r>
              <a:rPr lang="pl-PL" sz="3500" dirty="0">
                <a:ea typeface="+mj-lt"/>
                <a:cs typeface="+mj-lt"/>
              </a:rPr>
              <a:t>  </a:t>
            </a:r>
            <a:r>
              <a:rPr lang="pl-PL" sz="3600">
                <a:ea typeface="+mj-lt"/>
                <a:cs typeface="+mj-lt"/>
              </a:rPr>
              <a:t> Cytaty Władysława Sikorskiego</a:t>
            </a:r>
            <a:r>
              <a:rPr lang="pl-PL" sz="3500" dirty="0">
                <a:ea typeface="+mj-lt"/>
                <a:cs typeface="+mj-lt"/>
              </a:rPr>
              <a:t/>
            </a:r>
            <a:br>
              <a:rPr lang="pl-PL" sz="3500" dirty="0">
                <a:ea typeface="+mj-lt"/>
                <a:cs typeface="+mj-lt"/>
              </a:rPr>
            </a:br>
            <a:r>
              <a:rPr lang="pl-PL" sz="3500" dirty="0">
                <a:ea typeface="+mj-lt"/>
                <a:cs typeface="+mj-lt"/>
              </a:rPr>
              <a:t/>
            </a:r>
            <a:br>
              <a:rPr lang="pl-PL" sz="3500" dirty="0">
                <a:ea typeface="+mj-lt"/>
                <a:cs typeface="+mj-lt"/>
              </a:rPr>
            </a:br>
            <a:endParaRPr lang="pl-PL" sz="35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0F473BD-3FD3-4548-A8F5-11D3C9CB8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691E02ED-3E2E-4396-B6DE-5F93F2F111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28F088F5-B4E7-43B9-88F4-8667026E4B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xmlns="" id="{E33942C3-0E61-4CCF-A838-D37989F27C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8810573"/>
              </p:ext>
            </p:extLst>
          </p:nvPr>
        </p:nvGraphicFramePr>
        <p:xfrm>
          <a:off x="567367" y="639763"/>
          <a:ext cx="4929187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19233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Calligraphy</Template>
  <TotalTime>7</TotalTime>
  <Words>319</Words>
  <Application>Microsoft Office PowerPoint</Application>
  <PresentationFormat>Pokaz na ekranie (4:3)</PresentationFormat>
  <Paragraphs>63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9" baseType="lpstr">
      <vt:lpstr>Arial</vt:lpstr>
      <vt:lpstr>Calibri</vt:lpstr>
      <vt:lpstr>Cambria</vt:lpstr>
      <vt:lpstr>Rockwell</vt:lpstr>
      <vt:lpstr>Rockwell Condensed</vt:lpstr>
      <vt:lpstr>Rockwell Extra Bold</vt:lpstr>
      <vt:lpstr>Wingdings</vt:lpstr>
      <vt:lpstr>Wood Type</vt:lpstr>
      <vt:lpstr>GENERAŁ WŁADYSŁAW SIKORSKI</vt:lpstr>
      <vt:lpstr>Prezentacja programu PowerPoint</vt:lpstr>
      <vt:lpstr>Prezentacja programu PowerPoint</vt:lpstr>
      <vt:lpstr>Prezentacja programu PowerPoint</vt:lpstr>
      <vt:lpstr>  Rodzina SIKORSKIEGO</vt:lpstr>
      <vt:lpstr>Prezentacja programu PowerPoint</vt:lpstr>
      <vt:lpstr>NAJWAŻNIEJSZE ODZNACZNIA: </vt:lpstr>
      <vt:lpstr>CIEKAWOSTKI</vt:lpstr>
      <vt:lpstr>   Cytaty Władysława Sikorskiego  </vt:lpstr>
      <vt:lpstr>        Pomniki</vt:lpstr>
      <vt:lpstr>       Dziękuję za uwagę!                    Justyna krupa 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Pc1</cp:lastModifiedBy>
  <cp:revision>352</cp:revision>
  <dcterms:created xsi:type="dcterms:W3CDTF">2020-05-12T08:58:34Z</dcterms:created>
  <dcterms:modified xsi:type="dcterms:W3CDTF">2020-05-15T10:44:57Z</dcterms:modified>
</cp:coreProperties>
</file>