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9785-061F-490E-9834-C1D80F3FF056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19AF-2DF7-4265-BB41-598C12211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483768" y="332656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ĽUDSKÉ TELO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4104456" cy="522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0393" t="53549" r="17714"/>
          <a:stretch>
            <a:fillRect/>
          </a:stretch>
        </p:blipFill>
        <p:spPr bwMode="auto">
          <a:xfrm>
            <a:off x="1691680" y="548680"/>
            <a:ext cx="1512168" cy="409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51520" y="3429000"/>
            <a:ext cx="14090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stehno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79512" y="908720"/>
            <a:ext cx="14144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koleno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23528" y="1628800"/>
            <a:ext cx="10927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lýtko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3528" y="2492896"/>
            <a:ext cx="11079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noha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16" t="5782" r="44613" b="71395"/>
          <a:stretch>
            <a:fillRect/>
          </a:stretch>
        </p:blipFill>
        <p:spPr bwMode="auto">
          <a:xfrm>
            <a:off x="4355976" y="3501008"/>
            <a:ext cx="364540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5508104" y="2780928"/>
            <a:ext cx="11041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prsty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004048" y="5733256"/>
            <a:ext cx="2070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priehlavok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843808" y="4725144"/>
            <a:ext cx="13789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členok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956376" y="5517232"/>
            <a:ext cx="9087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päta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Telo človeka tvorí:</a:t>
            </a: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9CDFF"/>
              </a:clrFrom>
              <a:clrTo>
                <a:srgbClr val="99CDFF">
                  <a:alpha val="0"/>
                </a:srgbClr>
              </a:clrTo>
            </a:clrChange>
          </a:blip>
          <a:srcRect l="22595" r="25430"/>
          <a:stretch>
            <a:fillRect/>
          </a:stretch>
        </p:blipFill>
        <p:spPr bwMode="auto">
          <a:xfrm>
            <a:off x="2555776" y="1412776"/>
            <a:ext cx="3611134" cy="521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ĺžnik 11"/>
          <p:cNvSpPr/>
          <p:nvPr/>
        </p:nvSpPr>
        <p:spPr>
          <a:xfrm>
            <a:off x="971600" y="1700808"/>
            <a:ext cx="10913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hlava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732240" y="2852936"/>
            <a:ext cx="724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krk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084168" y="4437112"/>
            <a:ext cx="912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trup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0" y="3645024"/>
            <a:ext cx="29342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horné končatiny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5076056" y="5805264"/>
            <a:ext cx="28893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dolné končatiny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Rovná spojovacia šípka 17"/>
          <p:cNvCxnSpPr>
            <a:stCxn id="12" idx="3"/>
          </p:cNvCxnSpPr>
          <p:nvPr/>
        </p:nvCxnSpPr>
        <p:spPr>
          <a:xfrm flipV="1">
            <a:off x="2062924" y="1988840"/>
            <a:ext cx="1716988" cy="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13" idx="1"/>
          </p:cNvCxnSpPr>
          <p:nvPr/>
        </p:nvCxnSpPr>
        <p:spPr>
          <a:xfrm rot="10800000" flipV="1">
            <a:off x="4067944" y="3145324"/>
            <a:ext cx="2664296" cy="427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 rot="10800000">
            <a:off x="3995936" y="4221088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 flipV="1">
            <a:off x="2411760" y="3140968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10800000">
            <a:off x="4283968" y="558924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988840"/>
            <a:ext cx="193949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051560"/>
            <a:ext cx="1944216" cy="38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971600" y="764704"/>
            <a:ext cx="245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Prednú časť trupu tvorí:</a:t>
            </a:r>
            <a:endParaRPr lang="cs-CZ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5364088" y="764704"/>
            <a:ext cx="236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Zadnú časť trupu tvorí:</a:t>
            </a:r>
            <a:endParaRPr lang="cs-CZ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3068960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hrudník</a:t>
            </a:r>
            <a:endParaRPr lang="cs-CZ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95536" y="422108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brucho</a:t>
            </a:r>
            <a:endParaRPr lang="cs-CZ" b="1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1115616" y="321297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1115616" y="4005064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7452320" y="2996952"/>
            <a:ext cx="80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chrbát</a:t>
            </a:r>
            <a:endParaRPr lang="cs-CZ" b="1" dirty="0"/>
          </a:p>
        </p:txBody>
      </p:sp>
      <p:cxnSp>
        <p:nvCxnSpPr>
          <p:cNvPr id="17" name="Rovná spojovacia šípka 16"/>
          <p:cNvCxnSpPr>
            <a:stCxn id="15" idx="1"/>
          </p:cNvCxnSpPr>
          <p:nvPr/>
        </p:nvCxnSpPr>
        <p:spPr>
          <a:xfrm rot="10800000" flipV="1">
            <a:off x="6300192" y="3181618"/>
            <a:ext cx="1152128" cy="607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763688" y="332656"/>
            <a:ext cx="5923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Horná končatina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347864" y="1484784"/>
            <a:ext cx="229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Hornú končatinu tvorí: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060848"/>
            <a:ext cx="159373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ĺžnik 8"/>
          <p:cNvSpPr/>
          <p:nvPr/>
        </p:nvSpPr>
        <p:spPr>
          <a:xfrm>
            <a:off x="5652120" y="2564904"/>
            <a:ext cx="10626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plece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652120" y="3212976"/>
            <a:ext cx="15728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rameno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6136" y="3789040"/>
            <a:ext cx="11047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lakeť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402248" y="4581128"/>
            <a:ext cx="19944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predlaktie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4" name="Rovná spojovacia šípka 13"/>
          <p:cNvCxnSpPr/>
          <p:nvPr/>
        </p:nvCxnSpPr>
        <p:spPr>
          <a:xfrm rot="10800000" flipV="1">
            <a:off x="4788024" y="292494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>
            <a:stCxn id="10" idx="1"/>
          </p:cNvCxnSpPr>
          <p:nvPr/>
        </p:nvCxnSpPr>
        <p:spPr>
          <a:xfrm rot="10800000" flipV="1">
            <a:off x="5076056" y="3474586"/>
            <a:ext cx="576064" cy="242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rot="10800000">
            <a:off x="5220072" y="4005064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>
            <a:stCxn id="12" idx="1"/>
          </p:cNvCxnSpPr>
          <p:nvPr/>
        </p:nvCxnSpPr>
        <p:spPr>
          <a:xfrm rot="10800000">
            <a:off x="5004048" y="4293096"/>
            <a:ext cx="398200" cy="549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Na ruke rozlišujeme:</a:t>
            </a:r>
            <a:endParaRPr lang="cs-CZ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60" t="7115" r="63230" b="39920"/>
          <a:stretch>
            <a:fillRect/>
          </a:stretch>
        </p:blipFill>
        <p:spPr bwMode="auto">
          <a:xfrm rot="5400000">
            <a:off x="1573078" y="1315355"/>
            <a:ext cx="311752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467544" y="1412776"/>
            <a:ext cx="15713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zápästie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148064" y="1988840"/>
            <a:ext cx="11041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prsty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331640" y="4293096"/>
            <a:ext cx="10182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dlaň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rot="16200000" flipH="1">
            <a:off x="971600" y="2276872"/>
            <a:ext cx="108012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>
            <a:stCxn id="6" idx="1"/>
          </p:cNvCxnSpPr>
          <p:nvPr/>
        </p:nvCxnSpPr>
        <p:spPr>
          <a:xfrm rot="10800000" flipV="1">
            <a:off x="4427984" y="2250450"/>
            <a:ext cx="720080" cy="242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rot="5400000" flipH="1" flipV="1">
            <a:off x="1619672" y="3429000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23077" r="7692" b="25000"/>
          <a:stretch>
            <a:fillRect/>
          </a:stretch>
        </p:blipFill>
        <p:spPr bwMode="auto">
          <a:xfrm>
            <a:off x="6228184" y="3645024"/>
            <a:ext cx="1872208" cy="270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dĺžnik 15"/>
          <p:cNvSpPr/>
          <p:nvPr/>
        </p:nvSpPr>
        <p:spPr>
          <a:xfrm>
            <a:off x="2051720" y="5445224"/>
            <a:ext cx="4014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Chrbtová strana ruky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 flipV="1">
            <a:off x="5940152" y="537321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691680" y="332656"/>
            <a:ext cx="582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dolná končatina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58308" t="53549" r="13544"/>
          <a:stretch>
            <a:fillRect/>
          </a:stretch>
        </p:blipFill>
        <p:spPr bwMode="auto">
          <a:xfrm>
            <a:off x="3563888" y="2060847"/>
            <a:ext cx="1944216" cy="409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5571683" y="2564904"/>
            <a:ext cx="14090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stehno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424975" y="3501008"/>
            <a:ext cx="14144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koleno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801844" y="4293096"/>
            <a:ext cx="10927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lýtko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010236" y="5229200"/>
            <a:ext cx="11079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noha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Rovná spojovacia šípka 10"/>
          <p:cNvCxnSpPr>
            <a:stCxn id="6" idx="1"/>
          </p:cNvCxnSpPr>
          <p:nvPr/>
        </p:nvCxnSpPr>
        <p:spPr>
          <a:xfrm rot="10800000">
            <a:off x="4572001" y="2636912"/>
            <a:ext cx="999683" cy="189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rot="10800000" flipV="1">
            <a:off x="4427984" y="3789040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8" idx="1"/>
          </p:cNvCxnSpPr>
          <p:nvPr/>
        </p:nvCxnSpPr>
        <p:spPr>
          <a:xfrm rot="10800000" flipV="1">
            <a:off x="4788024" y="4554706"/>
            <a:ext cx="1013820" cy="170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rot="10800000" flipV="1">
            <a:off x="4499992" y="5589240"/>
            <a:ext cx="158417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Na nohe je:</a:t>
            </a:r>
            <a:endParaRPr lang="cs-CZ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16" t="5782" r="44613" b="71395"/>
          <a:stretch>
            <a:fillRect/>
          </a:stretch>
        </p:blipFill>
        <p:spPr bwMode="auto">
          <a:xfrm>
            <a:off x="2123728" y="2348880"/>
            <a:ext cx="499555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1058678" y="2204864"/>
            <a:ext cx="13789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členok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5241178" y="2564904"/>
            <a:ext cx="2070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priehlavok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812679" y="4869160"/>
            <a:ext cx="11041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prsty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05741" y="4725144"/>
            <a:ext cx="9087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päta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2411760" y="2492896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rot="5400000">
            <a:off x="4932040" y="292494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16200000" flipV="1">
            <a:off x="6516217" y="4365105"/>
            <a:ext cx="720080" cy="576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V="1">
            <a:off x="1835696" y="4725144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627784" y="188640"/>
            <a:ext cx="4331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Zopakujte si!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9CDFF"/>
              </a:clrFrom>
              <a:clrTo>
                <a:srgbClr val="99CDFF">
                  <a:alpha val="0"/>
                </a:srgbClr>
              </a:clrTo>
            </a:clrChange>
          </a:blip>
          <a:srcRect l="22595" r="25430"/>
          <a:stretch>
            <a:fillRect/>
          </a:stretch>
        </p:blipFill>
        <p:spPr bwMode="auto">
          <a:xfrm>
            <a:off x="3059832" y="1988840"/>
            <a:ext cx="316835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2771800" y="1340768"/>
            <a:ext cx="386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Pri plnení úloh použite guľôčkové pero!</a:t>
            </a:r>
            <a:endParaRPr lang="cs-CZ" dirty="0"/>
          </a:p>
        </p:txBody>
      </p:sp>
      <p:sp>
        <p:nvSpPr>
          <p:cNvPr id="7" name="Obdĺžnik 6"/>
          <p:cNvSpPr/>
          <p:nvPr/>
        </p:nvSpPr>
        <p:spPr>
          <a:xfrm>
            <a:off x="6732240" y="4005064"/>
            <a:ext cx="10913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hlava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95536" y="5085184"/>
            <a:ext cx="29342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horné končatiny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940152" y="4581128"/>
            <a:ext cx="7248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krk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691680" y="2420888"/>
            <a:ext cx="912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trup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940152" y="2204864"/>
            <a:ext cx="28893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dolné končatiny</a:t>
            </a:r>
            <a:endParaRPr lang="sk-SK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6672"/>
            <a:ext cx="159373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467544" y="1340768"/>
            <a:ext cx="10626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plece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347864" y="1916832"/>
            <a:ext cx="15728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rameno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23528" y="2420888"/>
            <a:ext cx="11047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lakeť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275856" y="980728"/>
            <a:ext cx="19944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predlaktie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60" t="7115" r="63230" b="39920"/>
          <a:stretch>
            <a:fillRect/>
          </a:stretch>
        </p:blipFill>
        <p:spPr bwMode="auto">
          <a:xfrm rot="5400000">
            <a:off x="5587939" y="3997237"/>
            <a:ext cx="2016224" cy="260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ĺžnik 9"/>
          <p:cNvSpPr/>
          <p:nvPr/>
        </p:nvSpPr>
        <p:spPr>
          <a:xfrm>
            <a:off x="5364088" y="3789040"/>
            <a:ext cx="15713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zápästie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139952" y="4653136"/>
            <a:ext cx="11041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prsty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7956376" y="4869160"/>
            <a:ext cx="10182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dlaň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92</Words>
  <Application>Microsoft Office PowerPoint</Application>
  <PresentationFormat>Prezentácia na obrazovke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Telo človeka tvorí:</vt:lpstr>
      <vt:lpstr>Snímka 3</vt:lpstr>
      <vt:lpstr>Snímka 4</vt:lpstr>
      <vt:lpstr>Na ruke rozlišujeme:</vt:lpstr>
      <vt:lpstr>Snímka 6</vt:lpstr>
      <vt:lpstr>Na nohe je: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27</cp:revision>
  <dcterms:created xsi:type="dcterms:W3CDTF">2010-08-05T12:00:41Z</dcterms:created>
  <dcterms:modified xsi:type="dcterms:W3CDTF">2012-02-06T19:02:07Z</dcterms:modified>
</cp:coreProperties>
</file>