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AE12-2011-4E16-998A-1F8CDE2AA701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F2DDF-E30F-4CCE-A9C1-F3F31615A4B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F4CD-C302-4D66-AEEF-548750CE01A3}" type="datetimeFigureOut">
              <a:rPr lang="cs-CZ" smtClean="0"/>
              <a:t>9.8.2010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2EB9-3651-4E84-85DA-C75D1125A95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2.gif"/><Relationship Id="rId7" Type="http://schemas.openxmlformats.org/officeDocument/2006/relationships/image" Target="../media/image5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1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43608" y="980728"/>
            <a:ext cx="752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JARNÉ PRÁCE v záhrade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39752" y="2060848"/>
            <a:ext cx="514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Vonku je ešte chladno, ale v záhrade je už veľa práce.</a:t>
            </a:r>
            <a:endParaRPr lang="cs-CZ" dirty="0"/>
          </a:p>
        </p:txBody>
      </p:sp>
      <p:sp>
        <p:nvSpPr>
          <p:cNvPr id="7" name="BlokTextu 6"/>
          <p:cNvSpPr txBox="1"/>
          <p:nvPr/>
        </p:nvSpPr>
        <p:spPr>
          <a:xfrm>
            <a:off x="1043608" y="2996952"/>
            <a:ext cx="517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Najprv musíme pohrabať lístie a orezať suché konáre.</a:t>
            </a:r>
            <a:endParaRPr lang="cs-CZ" dirty="0"/>
          </a:p>
        </p:txBody>
      </p:sp>
      <p:pic>
        <p:nvPicPr>
          <p:cNvPr id="8" name="Picture 3" descr="C:\Documents and Settings\PC01\Plocha\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852936"/>
            <a:ext cx="1512168" cy="1870313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059832" y="4437112"/>
            <a:ext cx="35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Zem dobre prekypríme, pohrabeme.</a:t>
            </a:r>
            <a:endParaRPr lang="cs-CZ" dirty="0"/>
          </a:p>
        </p:txBody>
      </p:sp>
      <p:pic>
        <p:nvPicPr>
          <p:cNvPr id="10" name="Picture 3" descr="C:\Documents and Settings\PC01\Plocha\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232248" cy="1761223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851920" y="5517232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Urobíme hriadky.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990363" cy="1916832"/>
          </a:xfrm>
          <a:prstGeom prst="rect">
            <a:avLst/>
          </a:prstGeom>
        </p:spPr>
      </p:pic>
      <p:pic>
        <p:nvPicPr>
          <p:cNvPr id="6" name="Obrázok 5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556792"/>
            <a:ext cx="1647825" cy="2047875"/>
          </a:xfrm>
          <a:prstGeom prst="rect">
            <a:avLst/>
          </a:prstGeom>
        </p:spPr>
      </p:pic>
      <p:pic>
        <p:nvPicPr>
          <p:cNvPr id="7" name="Obrázok 6" descr="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412776"/>
            <a:ext cx="972108" cy="936104"/>
          </a:xfrm>
          <a:prstGeom prst="rect">
            <a:avLst/>
          </a:prstGeom>
        </p:spPr>
      </p:pic>
      <p:pic>
        <p:nvPicPr>
          <p:cNvPr id="8" name="Obrázok 7" descr="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916832"/>
            <a:ext cx="1466850" cy="1368152"/>
          </a:xfrm>
          <a:prstGeom prst="rect">
            <a:avLst/>
          </a:prstGeom>
        </p:spPr>
      </p:pic>
      <p:pic>
        <p:nvPicPr>
          <p:cNvPr id="9" name="Obrázok 8" descr="5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3284984"/>
            <a:ext cx="485775" cy="2057400"/>
          </a:xfrm>
          <a:prstGeom prst="rect">
            <a:avLst/>
          </a:prstGeom>
        </p:spPr>
      </p:pic>
      <p:pic>
        <p:nvPicPr>
          <p:cNvPr id="10" name="Obrázok 9" descr="2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501008"/>
            <a:ext cx="1759696" cy="1224136"/>
          </a:xfrm>
          <a:prstGeom prst="rect">
            <a:avLst/>
          </a:prstGeom>
        </p:spPr>
      </p:pic>
      <p:pic>
        <p:nvPicPr>
          <p:cNvPr id="11" name="Obrázok 10" descr="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3429000"/>
            <a:ext cx="952500" cy="115252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755576" y="5157192"/>
            <a:ext cx="84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uhorka</a:t>
            </a:r>
            <a:endParaRPr lang="cs-CZ" dirty="0"/>
          </a:p>
        </p:txBody>
      </p:sp>
      <p:sp>
        <p:nvSpPr>
          <p:cNvPr id="14" name="BlokTextu 13"/>
          <p:cNvSpPr txBox="1"/>
          <p:nvPr/>
        </p:nvSpPr>
        <p:spPr>
          <a:xfrm>
            <a:off x="3851920" y="4941168"/>
            <a:ext cx="6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šalát</a:t>
            </a:r>
            <a:endParaRPr lang="cs-CZ" dirty="0"/>
          </a:p>
        </p:txBody>
      </p:sp>
      <p:sp>
        <p:nvSpPr>
          <p:cNvPr id="15" name="BlokTextu 14"/>
          <p:cNvSpPr txBox="1"/>
          <p:nvPr/>
        </p:nvSpPr>
        <p:spPr>
          <a:xfrm>
            <a:off x="6084168" y="4797152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rajčiak</a:t>
            </a:r>
            <a:endParaRPr lang="cs-CZ" dirty="0"/>
          </a:p>
        </p:txBody>
      </p:sp>
      <p:sp>
        <p:nvSpPr>
          <p:cNvPr id="16" name="BlokTextu 15"/>
          <p:cNvSpPr txBox="1"/>
          <p:nvPr/>
        </p:nvSpPr>
        <p:spPr>
          <a:xfrm>
            <a:off x="4427984" y="5949280"/>
            <a:ext cx="8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paprika</a:t>
            </a:r>
            <a:endParaRPr lang="cs-CZ" dirty="0"/>
          </a:p>
        </p:txBody>
      </p:sp>
      <p:sp>
        <p:nvSpPr>
          <p:cNvPr id="17" name="BlokTextu 16"/>
          <p:cNvSpPr txBox="1"/>
          <p:nvPr/>
        </p:nvSpPr>
        <p:spPr>
          <a:xfrm>
            <a:off x="2915816" y="5805264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reďkovka</a:t>
            </a:r>
            <a:endParaRPr lang="cs-CZ" dirty="0"/>
          </a:p>
        </p:txBody>
      </p:sp>
      <p:sp>
        <p:nvSpPr>
          <p:cNvPr id="18" name="BlokTextu 17"/>
          <p:cNvSpPr txBox="1"/>
          <p:nvPr/>
        </p:nvSpPr>
        <p:spPr>
          <a:xfrm>
            <a:off x="7020272" y="573325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cibuľa</a:t>
            </a:r>
            <a:endParaRPr lang="cs-CZ" dirty="0"/>
          </a:p>
        </p:txBody>
      </p:sp>
      <p:sp>
        <p:nvSpPr>
          <p:cNvPr id="19" name="BlokTextu 18"/>
          <p:cNvSpPr txBox="1"/>
          <p:nvPr/>
        </p:nvSpPr>
        <p:spPr>
          <a:xfrm>
            <a:off x="1403648" y="5949280"/>
            <a:ext cx="76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mrkva</a:t>
            </a:r>
            <a:endParaRPr lang="cs-CZ" dirty="0"/>
          </a:p>
        </p:txBody>
      </p:sp>
      <p:sp>
        <p:nvSpPr>
          <p:cNvPr id="20" name="BlokTextu 19"/>
          <p:cNvSpPr txBox="1"/>
          <p:nvPr/>
        </p:nvSpPr>
        <p:spPr>
          <a:xfrm>
            <a:off x="1763688" y="404664"/>
            <a:ext cx="581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Pomocou guľôčkového pera spoj názov zeleniny s obrázkom.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Skoro na jar sejeme semená:</a:t>
            </a:r>
            <a:endParaRPr lang="cs-CZ" dirty="0"/>
          </a:p>
        </p:txBody>
      </p:sp>
      <p:sp>
        <p:nvSpPr>
          <p:cNvPr id="5" name="Obdĺžnik 4"/>
          <p:cNvSpPr/>
          <p:nvPr/>
        </p:nvSpPr>
        <p:spPr>
          <a:xfrm>
            <a:off x="3059832" y="1700808"/>
            <a:ext cx="329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reĎkovky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0165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2381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484784"/>
            <a:ext cx="1095375" cy="762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013176"/>
            <a:ext cx="1163389" cy="166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5830" r="7529"/>
          <a:stretch>
            <a:fillRect/>
          </a:stretch>
        </p:blipFill>
        <p:spPr bwMode="auto">
          <a:xfrm>
            <a:off x="467544" y="1772816"/>
            <a:ext cx="244827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59832" y="476672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cibuľky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Obrázok 4" descr="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952500" cy="11525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1872208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308605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348880"/>
            <a:ext cx="4885134" cy="366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19872" y="332656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Mrkvy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505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869160"/>
            <a:ext cx="1297145" cy="17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060848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5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-171400"/>
            <a:ext cx="48577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404664"/>
            <a:ext cx="3496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petržlenu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46543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5550"/>
          <a:stretch>
            <a:fillRect/>
          </a:stretch>
        </p:blipFill>
        <p:spPr bwMode="auto">
          <a:xfrm>
            <a:off x="3851920" y="0"/>
            <a:ext cx="24987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1"/>
            <a:ext cx="3960440" cy="30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04664"/>
            <a:ext cx="14294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43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Neskôr sadíme šalátové a kelové priesady.</a:t>
            </a:r>
            <a:endParaRPr lang="cs-CZ" sz="2800" dirty="0"/>
          </a:p>
        </p:txBody>
      </p:sp>
      <p:pic>
        <p:nvPicPr>
          <p:cNvPr id="4" name="Obrázok 3" descr="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466850" cy="1343025"/>
          </a:xfrm>
          <a:prstGeom prst="rect">
            <a:avLst/>
          </a:prstGeom>
        </p:spPr>
      </p:pic>
      <p:pic>
        <p:nvPicPr>
          <p:cNvPr id="5" name="Obrázok 4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340768"/>
            <a:ext cx="895350" cy="85725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105639" cy="30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b="5929"/>
          <a:stretch>
            <a:fillRect/>
          </a:stretch>
        </p:blipFill>
        <p:spPr bwMode="auto">
          <a:xfrm>
            <a:off x="755576" y="1988840"/>
            <a:ext cx="35623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1835696" y="6093296"/>
            <a:ext cx="62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šalát</a:t>
            </a:r>
            <a:endParaRPr lang="cs-CZ" dirty="0"/>
          </a:p>
        </p:txBody>
      </p:sp>
      <p:sp>
        <p:nvSpPr>
          <p:cNvPr id="10" name="BlokTextu 9"/>
          <p:cNvSpPr txBox="1"/>
          <p:nvPr/>
        </p:nvSpPr>
        <p:spPr>
          <a:xfrm>
            <a:off x="6228184" y="5733256"/>
            <a:ext cx="44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kel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Ak už nie sú ranné mrazy, môžeme vysadiť:</a:t>
            </a:r>
            <a:endParaRPr lang="cs-CZ" sz="3600" dirty="0"/>
          </a:p>
        </p:txBody>
      </p:sp>
      <p:sp>
        <p:nvSpPr>
          <p:cNvPr id="4" name="Obdĺžnik 3"/>
          <p:cNvSpPr/>
          <p:nvPr/>
        </p:nvSpPr>
        <p:spPr>
          <a:xfrm>
            <a:off x="3059832" y="1412776"/>
            <a:ext cx="294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rajčiaky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30096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474"/>
          <a:stretch>
            <a:fillRect/>
          </a:stretch>
        </p:blipFill>
        <p:spPr bwMode="auto">
          <a:xfrm>
            <a:off x="1187624" y="1340768"/>
            <a:ext cx="1296144" cy="12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972108" cy="936104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852936"/>
            <a:ext cx="2060426" cy="38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75856" y="332656"/>
            <a:ext cx="2606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papriky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8511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4632" t="14632" r="23474" b="5790"/>
          <a:stretch>
            <a:fillRect/>
          </a:stretch>
        </p:blipFill>
        <p:spPr bwMode="auto">
          <a:xfrm>
            <a:off x="1547664" y="188640"/>
            <a:ext cx="1584176" cy="152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46214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32656"/>
            <a:ext cx="1647825" cy="2047875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941168"/>
            <a:ext cx="915402" cy="17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987824" y="404664"/>
            <a:ext cx="2669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uhorky</a:t>
            </a:r>
            <a:endParaRPr lang="sk-SK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38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386064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32656"/>
            <a:ext cx="990363" cy="1916832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952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933056"/>
            <a:ext cx="31266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</Words>
  <Application>Microsoft Office PowerPoint</Application>
  <PresentationFormat>Prezentácia na obrazovke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Skoro na jar sejeme semená:</vt:lpstr>
      <vt:lpstr>Snímka 3</vt:lpstr>
      <vt:lpstr>Snímka 4</vt:lpstr>
      <vt:lpstr>Snímka 5</vt:lpstr>
      <vt:lpstr>Neskôr sadíme šalátové a kelové priesady.</vt:lpstr>
      <vt:lpstr>Ak už nie sú ranné mrazy, môžeme vysadiť: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Your User Name</cp:lastModifiedBy>
  <cp:revision>29</cp:revision>
  <dcterms:created xsi:type="dcterms:W3CDTF">2010-08-09T11:27:04Z</dcterms:created>
  <dcterms:modified xsi:type="dcterms:W3CDTF">2010-08-09T12:21:08Z</dcterms:modified>
</cp:coreProperties>
</file>