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BC2-FF88-43CD-A157-0F44EC59FB39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B10-452A-4D05-9EDF-C58CCECD2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BC2-FF88-43CD-A157-0F44EC59FB39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B10-452A-4D05-9EDF-C58CCECD2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BC2-FF88-43CD-A157-0F44EC59FB39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B10-452A-4D05-9EDF-C58CCECD2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BC2-FF88-43CD-A157-0F44EC59FB39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B10-452A-4D05-9EDF-C58CCECD2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BC2-FF88-43CD-A157-0F44EC59FB39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B10-452A-4D05-9EDF-C58CCECD2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BC2-FF88-43CD-A157-0F44EC59FB39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B10-452A-4D05-9EDF-C58CCECD2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BC2-FF88-43CD-A157-0F44EC59FB39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B10-452A-4D05-9EDF-C58CCECD2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BC2-FF88-43CD-A157-0F44EC59FB39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B10-452A-4D05-9EDF-C58CCECD2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BC2-FF88-43CD-A157-0F44EC59FB39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B10-452A-4D05-9EDF-C58CCECD2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BC2-FF88-43CD-A157-0F44EC59FB39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B10-452A-4D05-9EDF-C58CCECD2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BC2-FF88-43CD-A157-0F44EC59FB39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B10-452A-4D05-9EDF-C58CCECD28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1BC2-FF88-43CD-A157-0F44EC59FB39}" type="datetimeFigureOut">
              <a:rPr lang="cs-CZ" smtClean="0"/>
              <a:t>10.8.2010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61B10-452A-4D05-9EDF-C58CCECD287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67744" y="0"/>
            <a:ext cx="3784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JAR NA POLI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92150" y="369084"/>
            <a:ext cx="8959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Poľnohospodári majú na jar  veľa práce. Pomáhajú im stroje.</a:t>
            </a:r>
          </a:p>
          <a:p>
            <a:r>
              <a:rPr lang="sk-SK" sz="2800" dirty="0" smtClean="0"/>
              <a:t>Pohnojené a poorané polia najprv pobránia bránami.</a:t>
            </a:r>
            <a:endParaRPr lang="cs-CZ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240" y="1412776"/>
            <a:ext cx="6729520" cy="505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Sejačkami sejú semená do radov.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742" y="1412776"/>
            <a:ext cx="6752517" cy="506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Sejú          , repu, ďatelinu, kukuricu.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7157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024336" cy="216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7616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05064"/>
            <a:ext cx="3614700" cy="24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ĺžnik 12"/>
          <p:cNvSpPr/>
          <p:nvPr/>
        </p:nvSpPr>
        <p:spPr>
          <a:xfrm>
            <a:off x="1907704" y="548680"/>
            <a:ext cx="11737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obilie</a:t>
            </a:r>
            <a:endParaRPr lang="sk-SK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2987824" y="476672"/>
            <a:ext cx="16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Repa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2088232" cy="325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5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412776"/>
            <a:ext cx="1304925" cy="1600200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17032"/>
            <a:ext cx="3816424" cy="284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933056"/>
            <a:ext cx="1800200" cy="265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131840" y="332656"/>
            <a:ext cx="2640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Ďatelina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9177" t="11981" r="3129" b="6132"/>
          <a:stretch>
            <a:fillRect/>
          </a:stretch>
        </p:blipFill>
        <p:spPr bwMode="auto">
          <a:xfrm>
            <a:off x="323528" y="260648"/>
            <a:ext cx="2664296" cy="257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68760"/>
            <a:ext cx="1800200" cy="153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4536" t="11524" r="28391" b="7806"/>
          <a:stretch>
            <a:fillRect/>
          </a:stretch>
        </p:blipFill>
        <p:spPr bwMode="auto">
          <a:xfrm>
            <a:off x="5724128" y="188640"/>
            <a:ext cx="319434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 t="33953" b="10774"/>
          <a:stretch>
            <a:fillRect/>
          </a:stretch>
        </p:blipFill>
        <p:spPr bwMode="auto">
          <a:xfrm>
            <a:off x="827584" y="2924944"/>
            <a:ext cx="7797573" cy="304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3707904" y="6165304"/>
            <a:ext cx="20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</a:t>
            </a:r>
            <a:r>
              <a:rPr lang="sk-SK" dirty="0" smtClean="0"/>
              <a:t>estovanie ďateliny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691680" y="548680"/>
            <a:ext cx="2881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Kukurica 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763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800"/>
            <a:ext cx="3528392" cy="263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484784"/>
            <a:ext cx="2016224" cy="224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0914" y="404664"/>
            <a:ext cx="4453086" cy="331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 l="8657" t="18500" r="12200" b="13776"/>
          <a:stretch>
            <a:fillRect/>
          </a:stretch>
        </p:blipFill>
        <p:spPr bwMode="auto">
          <a:xfrm>
            <a:off x="4644008" y="3933056"/>
            <a:ext cx="3960440" cy="25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260648"/>
            <a:ext cx="2633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Zemiaky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771800" y="332656"/>
            <a:ext cx="5765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sa sadia do dobre obrobenej pôdy strojom, ktorý ich ukladá</a:t>
            </a:r>
          </a:p>
          <a:p>
            <a:r>
              <a:rPr lang="sk-SK" dirty="0"/>
              <a:t>d</a:t>
            </a:r>
            <a:r>
              <a:rPr lang="sk-SK" dirty="0" smtClean="0"/>
              <a:t>o zeme v rovnakých vzdialenostiach a súčasne ich prihŕňa.</a:t>
            </a:r>
            <a:endParaRPr lang="cs-CZ" dirty="0"/>
          </a:p>
        </p:txBody>
      </p:sp>
      <p:pic>
        <p:nvPicPr>
          <p:cNvPr id="7" name="Obrázok 6" descr="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1076325" cy="144780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02756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6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05064"/>
            <a:ext cx="3969990" cy="19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64</Words>
  <Application>Microsoft Office PowerPoint</Application>
  <PresentationFormat>Prezentácia na obrazovke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Snímka 1</vt:lpstr>
      <vt:lpstr>Poľnohospodári majú na jar  veľa práce. Pomáhajú im stroje. Pohnojené a poorané polia najprv pobránia bránami.</vt:lpstr>
      <vt:lpstr>Sejačkami sejú semená do radov.</vt:lpstr>
      <vt:lpstr>Sejú          , repu, ďatelinu, kukuricu.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Your User Name</dc:creator>
  <cp:lastModifiedBy>Your User Name</cp:lastModifiedBy>
  <cp:revision>19</cp:revision>
  <dcterms:created xsi:type="dcterms:W3CDTF">2010-08-10T19:19:06Z</dcterms:created>
  <dcterms:modified xsi:type="dcterms:W3CDTF">2010-08-10T19:52:19Z</dcterms:modified>
</cp:coreProperties>
</file>