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DAEC9-B2D0-4098-A743-3757D41594FA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7CD16-C3F1-4621-9130-166ABDCD6BB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203848" y="1052736"/>
            <a:ext cx="2794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HYGIENA</a:t>
            </a:r>
            <a:endParaRPr lang="sk-SK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771800" y="2132856"/>
            <a:ext cx="370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Svoje telo musíme udržiavať v čistote.</a:t>
            </a:r>
            <a:endParaRPr lang="cs-CZ" dirty="0"/>
          </a:p>
        </p:txBody>
      </p:sp>
      <p:pic>
        <p:nvPicPr>
          <p:cNvPr id="6" name="Obrázok 5" descr="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852936"/>
            <a:ext cx="2780506" cy="3336607"/>
          </a:xfrm>
          <a:prstGeom prst="rect">
            <a:avLst/>
          </a:prstGeom>
        </p:spPr>
      </p:pic>
      <p:pic>
        <p:nvPicPr>
          <p:cNvPr id="7" name="Obrázok 6" descr="9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924943"/>
            <a:ext cx="2736304" cy="3283565"/>
          </a:xfrm>
          <a:prstGeom prst="rect">
            <a:avLst/>
          </a:prstGeom>
        </p:spPr>
      </p:pic>
      <p:pic>
        <p:nvPicPr>
          <p:cNvPr id="9" name="Obrázok 8" descr="MC900388868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04664"/>
            <a:ext cx="1613002" cy="1827886"/>
          </a:xfrm>
          <a:prstGeom prst="rect">
            <a:avLst/>
          </a:prstGeom>
        </p:spPr>
      </p:pic>
      <p:pic>
        <p:nvPicPr>
          <p:cNvPr id="10" name="Obrázok 9" descr="MM90035438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05287" y="3143250"/>
            <a:ext cx="733425" cy="571500"/>
          </a:xfrm>
          <a:prstGeom prst="rect">
            <a:avLst/>
          </a:prstGeom>
        </p:spPr>
      </p:pic>
      <p:pic>
        <p:nvPicPr>
          <p:cNvPr id="11" name="Obrázok 10" descr="MC900290165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620688"/>
            <a:ext cx="1907263" cy="126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563888" y="404664"/>
            <a:ext cx="1585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Zuby</a:t>
            </a:r>
            <a:endParaRPr lang="sk-SK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971600" y="1916832"/>
            <a:ext cx="759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s</a:t>
            </a:r>
            <a:r>
              <a:rPr lang="sk-SK" dirty="0" smtClean="0"/>
              <a:t>i umývame najmenej dvakrát za deň, ráno a večer, ešte lepšie po každom jedle.</a:t>
            </a:r>
            <a:endParaRPr lang="cs-CZ" dirty="0"/>
          </a:p>
        </p:txBody>
      </p:sp>
      <p:pic>
        <p:nvPicPr>
          <p:cNvPr id="6" name="Obrázok 5" descr="MM90035438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76672"/>
            <a:ext cx="1201333" cy="936104"/>
          </a:xfrm>
          <a:prstGeom prst="rect">
            <a:avLst/>
          </a:prstGeom>
        </p:spPr>
      </p:pic>
      <p:pic>
        <p:nvPicPr>
          <p:cNvPr id="7" name="Obrázok 6" descr="MM9002836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628800"/>
            <a:ext cx="609600" cy="609600"/>
          </a:xfrm>
          <a:prstGeom prst="rect">
            <a:avLst/>
          </a:prstGeom>
        </p:spPr>
      </p:pic>
      <p:pic>
        <p:nvPicPr>
          <p:cNvPr id="8" name="Obrázok 7" descr="MC900158972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332656"/>
            <a:ext cx="1406316" cy="1440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2852936"/>
            <a:ext cx="4157288" cy="297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563888" y="332656"/>
            <a:ext cx="1606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Ruky</a:t>
            </a:r>
            <a:endParaRPr lang="sk-SK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839867" y="1484784"/>
            <a:ext cx="8304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s</a:t>
            </a:r>
            <a:r>
              <a:rPr lang="sk-SK" dirty="0" smtClean="0"/>
              <a:t>a umývajú mydlom pred jedlom, po použití WC a vždy, keď sa vrátime domov z vonku.</a:t>
            </a:r>
          </a:p>
          <a:p>
            <a:r>
              <a:rPr lang="sk-SK" dirty="0" smtClean="0"/>
              <a:t>Dbáme, aby nechty boli čisté a krátke.</a:t>
            </a:r>
            <a:endParaRPr lang="cs-CZ" dirty="0"/>
          </a:p>
        </p:txBody>
      </p:sp>
      <p:pic>
        <p:nvPicPr>
          <p:cNvPr id="6" name="Obrázok 5" descr="MP9004243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204864"/>
            <a:ext cx="4221088" cy="4221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ok 6" descr="MM90023635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484784"/>
            <a:ext cx="476250" cy="48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915816" y="260648"/>
            <a:ext cx="3700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Sprchovanie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1691680" y="1412776"/>
            <a:ext cx="5257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Sprchovaním každý deň zmyjeme baktérie a nečistotu.</a:t>
            </a:r>
            <a:endParaRPr lang="cs-CZ" dirty="0"/>
          </a:p>
        </p:txBody>
      </p:sp>
      <p:pic>
        <p:nvPicPr>
          <p:cNvPr id="6" name="Obrázok 5" descr="MC900097889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6672"/>
            <a:ext cx="991210" cy="179588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420888"/>
            <a:ext cx="309634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851920" y="332656"/>
            <a:ext cx="1698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Vlasy</a:t>
            </a:r>
            <a:endParaRPr lang="sk-SK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80928"/>
            <a:ext cx="2658591" cy="265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1547664" y="1700808"/>
            <a:ext cx="618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Vlasy si češeme niekoľkokrát za deň. Umývame si ich šampónom.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88640"/>
            <a:ext cx="130550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780928"/>
            <a:ext cx="45720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901863" y="548680"/>
            <a:ext cx="59622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Raz do týždňa sa okúpeme.</a:t>
            </a:r>
            <a:endParaRPr lang="sk-SK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Obrázok 4" descr="MR9003367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404664"/>
            <a:ext cx="914400" cy="914400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730147" y="1772816"/>
            <a:ext cx="6863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Vždy máme pri sebe vreckovku.</a:t>
            </a:r>
            <a:endParaRPr lang="sk-SK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Obrázok 6" descr="MC900053397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1556792"/>
            <a:ext cx="844217" cy="938224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402888" y="2967335"/>
            <a:ext cx="83382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Denne si vymieňame spodnú bielizeň, </a:t>
            </a:r>
          </a:p>
          <a:p>
            <a:pPr algn="ctr"/>
            <a:r>
              <a:rPr lang="sk-SK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ponožky a pančuchy.</a:t>
            </a:r>
            <a:endParaRPr lang="sk-SK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" name="Obrázok 8" descr="MC900360179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005064"/>
            <a:ext cx="1316396" cy="1296144"/>
          </a:xfrm>
          <a:prstGeom prst="rect">
            <a:avLst/>
          </a:prstGeom>
        </p:spPr>
      </p:pic>
      <p:pic>
        <p:nvPicPr>
          <p:cNvPr id="10" name="Obrázok 9" descr="MC900232968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4005064"/>
            <a:ext cx="1759563" cy="1512168"/>
          </a:xfrm>
          <a:prstGeom prst="rect">
            <a:avLst/>
          </a:prstGeom>
        </p:spPr>
      </p:pic>
      <p:pic>
        <p:nvPicPr>
          <p:cNvPr id="11" name="Obrázok 10" descr="MP90040184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4437112"/>
            <a:ext cx="1184908" cy="1776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99</Words>
  <Application>Microsoft Office PowerPoint</Application>
  <PresentationFormat>Prezentácia na obrazovke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Your User Name</dc:creator>
  <cp:lastModifiedBy>Cepkova</cp:lastModifiedBy>
  <cp:revision>23</cp:revision>
  <dcterms:created xsi:type="dcterms:W3CDTF">2010-08-07T11:56:34Z</dcterms:created>
  <dcterms:modified xsi:type="dcterms:W3CDTF">2012-02-06T18:59:38Z</dcterms:modified>
</cp:coreProperties>
</file>