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6" r:id="rId15"/>
    <p:sldId id="277" r:id="rId16"/>
    <p:sldId id="278" r:id="rId17"/>
    <p:sldId id="280" r:id="rId18"/>
    <p:sldId id="279" r:id="rId1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330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3746-42DC-4C9F-8A92-5CAE1CE5B15C}" type="datetimeFigureOut">
              <a:rPr lang="sk-SK" smtClean="0"/>
              <a:pPr/>
              <a:t>05.09.2022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85AF-6C24-4E05-97B8-04C11C051E9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3746-42DC-4C9F-8A92-5CAE1CE5B15C}" type="datetimeFigureOut">
              <a:rPr lang="sk-SK" smtClean="0"/>
              <a:pPr/>
              <a:t>05.09.2022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85AF-6C24-4E05-97B8-04C11C051E9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3746-42DC-4C9F-8A92-5CAE1CE5B15C}" type="datetimeFigureOut">
              <a:rPr lang="sk-SK" smtClean="0"/>
              <a:pPr/>
              <a:t>05.09.2022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85AF-6C24-4E05-97B8-04C11C051E9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3746-42DC-4C9F-8A92-5CAE1CE5B15C}" type="datetimeFigureOut">
              <a:rPr lang="sk-SK" smtClean="0"/>
              <a:pPr/>
              <a:t>05.09.2022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85AF-6C24-4E05-97B8-04C11C051E9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3746-42DC-4C9F-8A92-5CAE1CE5B15C}" type="datetimeFigureOut">
              <a:rPr lang="sk-SK" smtClean="0"/>
              <a:pPr/>
              <a:t>05.09.2022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85AF-6C24-4E05-97B8-04C11C051E9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3746-42DC-4C9F-8A92-5CAE1CE5B15C}" type="datetimeFigureOut">
              <a:rPr lang="sk-SK" smtClean="0"/>
              <a:pPr/>
              <a:t>05.09.2022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85AF-6C24-4E05-97B8-04C11C051E9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3746-42DC-4C9F-8A92-5CAE1CE5B15C}" type="datetimeFigureOut">
              <a:rPr lang="sk-SK" smtClean="0"/>
              <a:pPr/>
              <a:t>05.09.2022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85AF-6C24-4E05-97B8-04C11C051E9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3746-42DC-4C9F-8A92-5CAE1CE5B15C}" type="datetimeFigureOut">
              <a:rPr lang="sk-SK" smtClean="0"/>
              <a:pPr/>
              <a:t>05.09.2022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85AF-6C24-4E05-97B8-04C11C051E9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3746-42DC-4C9F-8A92-5CAE1CE5B15C}" type="datetimeFigureOut">
              <a:rPr lang="sk-SK" smtClean="0"/>
              <a:pPr/>
              <a:t>05.09.2022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85AF-6C24-4E05-97B8-04C11C051E9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3746-42DC-4C9F-8A92-5CAE1CE5B15C}" type="datetimeFigureOut">
              <a:rPr lang="sk-SK" smtClean="0"/>
              <a:pPr/>
              <a:t>05.09.2022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85AF-6C24-4E05-97B8-04C11C051E9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3746-42DC-4C9F-8A92-5CAE1CE5B15C}" type="datetimeFigureOut">
              <a:rPr lang="sk-SK" smtClean="0"/>
              <a:pPr/>
              <a:t>05.09.2022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85AF-6C24-4E05-97B8-04C11C051E90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23746-42DC-4C9F-8A92-5CAE1CE5B15C}" type="datetimeFigureOut">
              <a:rPr lang="sk-SK" smtClean="0"/>
              <a:pPr/>
              <a:t>05.09.2022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985AF-6C24-4E05-97B8-04C11C051E90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6600" b="1" dirty="0" smtClean="0">
                <a:solidFill>
                  <a:srgbClr val="00B050"/>
                </a:solidFill>
              </a:rPr>
              <a:t>Zeleninový záhon</a:t>
            </a:r>
            <a:endParaRPr lang="sk-SK" sz="6600" b="1" dirty="0">
              <a:solidFill>
                <a:srgbClr val="00B05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4800" b="1" dirty="0" smtClean="0">
                <a:solidFill>
                  <a:srgbClr val="FF0000"/>
                </a:solidFill>
              </a:rPr>
              <a:t>Máj – jún 2022</a:t>
            </a:r>
          </a:p>
          <a:p>
            <a:r>
              <a:rPr lang="sk-SK" sz="4800" dirty="0" smtClean="0">
                <a:solidFill>
                  <a:schemeClr val="tx1"/>
                </a:solidFill>
              </a:rPr>
              <a:t>ZŠ Abovská 36</a:t>
            </a:r>
            <a:endParaRPr lang="sk-SK"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Výsev šalátu, špenátu, kukurice, fazule, slnečnice, sadenie cesnaku a cibule.</a:t>
            </a:r>
            <a:endParaRPr lang="sk-SK" dirty="0"/>
          </a:p>
        </p:txBody>
      </p:sp>
      <p:pic>
        <p:nvPicPr>
          <p:cNvPr id="8194" name="Picture 2" descr="C:\Users\PC\Desktop\20220511_1407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pPr algn="l"/>
            <a:r>
              <a:rPr lang="sk-SK" dirty="0" smtClean="0"/>
              <a:t>Sadenie zemiakov</a:t>
            </a:r>
            <a:br>
              <a:rPr lang="sk-SK" dirty="0" smtClean="0"/>
            </a:br>
            <a:r>
              <a:rPr lang="sk-SK" dirty="0" smtClean="0"/>
              <a:t>a petržlenu</a:t>
            </a:r>
            <a:endParaRPr lang="sk-SK" dirty="0"/>
          </a:p>
        </p:txBody>
      </p:sp>
      <p:pic>
        <p:nvPicPr>
          <p:cNvPr id="9218" name="Picture 2" descr="C:\Users\PC\Desktop\20220511_1435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287169" y="1856335"/>
            <a:ext cx="6927380" cy="3214710"/>
          </a:xfrm>
          <a:prstGeom prst="rect">
            <a:avLst/>
          </a:prstGeom>
          <a:noFill/>
        </p:spPr>
      </p:pic>
      <p:pic>
        <p:nvPicPr>
          <p:cNvPr id="9220" name="Picture 4" descr="C:\Users\PC\Desktop\20220511_1035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117530">
            <a:off x="409342" y="3321499"/>
            <a:ext cx="4038600" cy="1817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Nakoniec sme zasadili kaleráby giganty</a:t>
            </a:r>
            <a:endParaRPr lang="sk-SK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 je to !</a:t>
            </a:r>
            <a:endParaRPr lang="sk-SK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C:\Users\PC\Desktop\ZELENÁ ŠKOLA\FOTO-ZELEŇ\Zelenina\20220627_0947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128000" y="-2286000"/>
            <a:ext cx="25400000" cy="1143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Zemiaky a paradajky v júni</a:t>
            </a:r>
            <a:endParaRPr lang="sk-SK" dirty="0"/>
          </a:p>
        </p:txBody>
      </p:sp>
      <p:pic>
        <p:nvPicPr>
          <p:cNvPr id="2050" name="Picture 2" descr="C:\Users\PC\Desktop\ZELENÁ ŠKOLA\FOTO-ZELEŇ\Zelenina\20220627_0946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Kaleráby, kukurica</a:t>
            </a:r>
            <a:endParaRPr lang="sk-SK" dirty="0"/>
          </a:p>
        </p:txBody>
      </p:sp>
      <p:pic>
        <p:nvPicPr>
          <p:cNvPr id="3074" name="Picture 2" descr="C:\Users\PC\Desktop\ZELENÁ ŠKOLA\FOTO-ZELEŇ\Zelenina\20220627_0946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Petržlen a paradajky v septembri</a:t>
            </a:r>
            <a:endParaRPr lang="sk-SK" dirty="0"/>
          </a:p>
        </p:txBody>
      </p:sp>
      <p:pic>
        <p:nvPicPr>
          <p:cNvPr id="1026" name="Picture 2" descr="C:\Users\PC\Desktop\20220831_080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 smtClean="0"/>
              <a:t>Slnečnica</a:t>
            </a:r>
            <a:endParaRPr lang="sk-SK" dirty="0"/>
          </a:p>
        </p:txBody>
      </p:sp>
      <p:pic>
        <p:nvPicPr>
          <p:cNvPr id="2050" name="Picture 2" descr="C:\Users\PC\Desktop\20220831_080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8498954">
            <a:off x="614013" y="1737715"/>
            <a:ext cx="8229600" cy="4066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/>
          <a:lstStyle/>
          <a:p>
            <a:r>
              <a:rPr lang="sk-SK" dirty="0" smtClean="0"/>
              <a:t>Príprava záhonu – rýľovanie</a:t>
            </a:r>
            <a:br>
              <a:rPr lang="sk-SK" dirty="0" smtClean="0"/>
            </a:br>
            <a:r>
              <a:rPr lang="sk-SK" dirty="0" smtClean="0"/>
              <a:t>vykonali ôsmaci</a:t>
            </a:r>
            <a:endParaRPr lang="sk-SK" dirty="0"/>
          </a:p>
        </p:txBody>
      </p:sp>
      <p:pic>
        <p:nvPicPr>
          <p:cNvPr id="4" name="Zástupný symbol obsahu 3" descr="C:\Users\PC\Desktop\IMG_20220504_0825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071678"/>
            <a:ext cx="33848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Vypestované priesady</a:t>
            </a:r>
            <a:endParaRPr lang="sk-SK" dirty="0"/>
          </a:p>
        </p:txBody>
      </p:sp>
      <p:pic>
        <p:nvPicPr>
          <p:cNvPr id="1026" name="Picture 2" descr="C:\Users\PC\Desktop\20220511_1035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Sadenie</a:t>
            </a:r>
            <a:endParaRPr lang="sk-SK" dirty="0"/>
          </a:p>
        </p:txBody>
      </p:sp>
      <p:pic>
        <p:nvPicPr>
          <p:cNvPr id="2051" name="Picture 3" descr="C:\Users\PC\Desktop\20220511_142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Zasadili sme priesady petržlenu, zeleru</a:t>
            </a:r>
            <a:endParaRPr lang="sk-SK" dirty="0"/>
          </a:p>
        </p:txBody>
      </p:sp>
      <p:pic>
        <p:nvPicPr>
          <p:cNvPr id="3074" name="Picture 2" descr="C:\Users\PC\Desktop\20220511_142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kalerábu, papriky, rajčiaka, jahody.</a:t>
            </a:r>
            <a:endParaRPr lang="sk-SK" dirty="0"/>
          </a:p>
        </p:txBody>
      </p:sp>
      <p:pic>
        <p:nvPicPr>
          <p:cNvPr id="4098" name="Picture 2" descr="C:\Users\PC\Desktop\20220511_142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Priesadky</a:t>
            </a:r>
            <a:r>
              <a:rPr lang="sk-SK" dirty="0" smtClean="0"/>
              <a:t> sme poliali vodou.</a:t>
            </a:r>
            <a:endParaRPr lang="sk-SK" dirty="0"/>
          </a:p>
        </p:txBody>
      </p:sp>
      <p:pic>
        <p:nvPicPr>
          <p:cNvPr id="5122" name="Picture 2" descr="C:\Users\PC\Desktop\20220511_142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Sadenie pažítky</a:t>
            </a:r>
            <a:endParaRPr lang="sk-SK" dirty="0"/>
          </a:p>
        </p:txBody>
      </p:sp>
      <p:pic>
        <p:nvPicPr>
          <p:cNvPr id="6146" name="Picture 2" descr="C:\Users\PC\Desktop\20220511_141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 descr="C:\Users\PC\Desktop\20220511_1416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78</Words>
  <Application>Microsoft Office PowerPoint</Application>
  <PresentationFormat>Prezentácia na obrazovke (4:3)</PresentationFormat>
  <Paragraphs>18</Paragraphs>
  <Slides>18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19" baseType="lpstr">
      <vt:lpstr>Motív Office</vt:lpstr>
      <vt:lpstr>Zeleninový záhon</vt:lpstr>
      <vt:lpstr>Príprava záhonu – rýľovanie vykonali ôsmaci</vt:lpstr>
      <vt:lpstr>Vypestované priesady</vt:lpstr>
      <vt:lpstr>Sadenie</vt:lpstr>
      <vt:lpstr>Zasadili sme priesady petržlenu, zeleru</vt:lpstr>
      <vt:lpstr>kalerábu, papriky, rajčiaka, jahody.</vt:lpstr>
      <vt:lpstr>Priesadky sme poliali vodou.</vt:lpstr>
      <vt:lpstr>Sadenie pažítky</vt:lpstr>
      <vt:lpstr>Snímka 9</vt:lpstr>
      <vt:lpstr>Výsev šalátu, špenátu, kukurice, fazule, slnečnice, sadenie cesnaku a cibule.</vt:lpstr>
      <vt:lpstr>Sadenie zemiakov a petržlenu</vt:lpstr>
      <vt:lpstr>Nakoniec sme zasadili kaleráby giganty</vt:lpstr>
      <vt:lpstr>A je to !</vt:lpstr>
      <vt:lpstr>Snímka 14</vt:lpstr>
      <vt:lpstr>Zemiaky a paradajky v júni</vt:lpstr>
      <vt:lpstr>Kaleráby, kukurica</vt:lpstr>
      <vt:lpstr>Petržlen a paradajky v septembri</vt:lpstr>
      <vt:lpstr>Slnečnica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Zeleninový záhon</dc:title>
  <dc:creator>Renka</dc:creator>
  <cp:lastModifiedBy>Renka</cp:lastModifiedBy>
  <cp:revision>15</cp:revision>
  <dcterms:created xsi:type="dcterms:W3CDTF">2022-05-11T16:32:15Z</dcterms:created>
  <dcterms:modified xsi:type="dcterms:W3CDTF">2022-09-05T16:09:12Z</dcterms:modified>
</cp:coreProperties>
</file>