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1" r:id="rId3"/>
    <p:sldId id="272" r:id="rId4"/>
    <p:sldId id="273" r:id="rId5"/>
    <p:sldId id="274" r:id="rId6"/>
    <p:sldId id="299" r:id="rId7"/>
    <p:sldId id="275" r:id="rId8"/>
    <p:sldId id="264" r:id="rId9"/>
    <p:sldId id="276" r:id="rId10"/>
    <p:sldId id="259" r:id="rId11"/>
    <p:sldId id="296" r:id="rId12"/>
    <p:sldId id="297" r:id="rId13"/>
    <p:sldId id="280" r:id="rId14"/>
    <p:sldId id="303" r:id="rId15"/>
    <p:sldId id="301" r:id="rId16"/>
    <p:sldId id="302" r:id="rId17"/>
    <p:sldId id="287" r:id="rId18"/>
    <p:sldId id="292" r:id="rId19"/>
    <p:sldId id="288" r:id="rId20"/>
    <p:sldId id="293" r:id="rId21"/>
    <p:sldId id="298" r:id="rId22"/>
    <p:sldId id="289" r:id="rId23"/>
    <p:sldId id="300" r:id="rId24"/>
    <p:sldId id="291" r:id="rId25"/>
    <p:sldId id="290" r:id="rId2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BAD12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6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9501-8686-4F8E-BDC6-27DC94B0288E}" type="datetimeFigureOut">
              <a:rPr lang="sk-SK" smtClean="0"/>
              <a:pPr/>
              <a:t>3. 2. 2012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617CC-ECFB-4038-9DA7-2C48558B8FF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737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C2272-F6C1-4C14-8A3C-B5985C157E2F}" type="datetimeFigureOut">
              <a:rPr lang="sk-SK" smtClean="0"/>
              <a:pPr/>
              <a:t>3. 2. 2012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C75B-8B02-452D-A01A-4C11E81CFF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7053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Spoločne</a:t>
            </a:r>
            <a:r>
              <a:rPr lang="sk-SK" baseline="0" dirty="0" smtClean="0"/>
              <a:t> so žiakmi pomenujeme jednotlivé časti ľudského tela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Žiakom</a:t>
            </a:r>
            <a:r>
              <a:rPr lang="sk-SK" baseline="0" dirty="0" smtClean="0"/>
              <a:t> vysvetlíme zásadu: Vidieť a </a:t>
            </a:r>
            <a:r>
              <a:rPr lang="sk-SK" baseline="0" smtClean="0"/>
              <a:t>byť videný.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 deťmi si zopakujeme správanie u lekára, u zubného lekára. Starostlivosť o chrup, ústna hygiena, preventívne prehliadky.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Pozrite</a:t>
            </a:r>
            <a:r>
              <a:rPr lang="sk-SK" baseline="0" dirty="0" smtClean="0"/>
              <a:t> si obrázky a prečítajte texty k nim. Hrubo vytlačené slová vo vetách nájdi na obrázku.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 deťmi sa porozprávame o tom, že na číslo 112 nemožno volať bez príčiny a o dôsledkoch zbytočného volania.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Žiaci sa naučia, kedy treba ísť na pohotovosť, kedy treba zavolať sanitku. Sídlo pohotovostnej služby. Čo si treba zobrať so sebou.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Prečítame a porozprávame deťom o</a:t>
            </a:r>
            <a:r>
              <a:rPr lang="sk-SK" baseline="0" dirty="0" smtClean="0"/>
              <a:t> spôsobe používania liekov a o nebezpečenstve nesprávneho použitia.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So žiakmi si zopakujeme zásady správnej výživy, potrebu jesť veľa ovocia a zeleniny.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Zopakujte si pravidlá jazdy na bicykli, popis bicykla je na nasledujúcej snímke.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C75B-8B02-452D-A01A-4C11E81CFFA0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1076-A025-4EEA-B7BE-E9E3F455FEDB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0CD6-4C64-4B2D-9608-2CA8E8868D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F13F-6B57-4373-AAFB-A59BE476F4F6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72D5-757F-44DC-A3D4-A3DA69B67D4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BE01-3603-4B7B-8AC3-A8315E604485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0B6B9-10C4-46A4-B508-2999AABC6E4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A75D-7850-432B-A903-F96D475F58F4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C48E-9C2C-4943-82B8-585D6E68785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6739-A149-4C38-95C6-65D96AC1BD37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9D17-1046-44C3-B813-3173134968C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FF8E-D872-4A2B-8A8C-B4D1B5AFD02A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A5A1-D868-48F8-8878-C4D51437B3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038F-A99B-4CEA-A030-A8BDE00E998B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EABB-69F8-4531-A3F4-2ECA091EDF2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7C7C-1E4D-4ED3-BF6C-301E1CC87FBC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9D45-ADF6-4CEF-ACBA-9A2C0CED94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C730-16F7-42B6-B80E-FDFE39E47EC0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B8DC-EB35-4F10-85C0-5F352E3ABB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346F-885D-40D0-BDAB-08AE7CEE2DC2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EC36-766D-47BE-8F17-4F3515D9D4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97D9-64C3-400B-819B-F85EBEBFC30C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EA92-7A85-46BD-A071-2ADE80418C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0562B-E750-4173-8EF7-6EA45CE2A101}" type="datetimeFigureOut">
              <a:rPr lang="sk-SK"/>
              <a:pPr>
                <a:defRPr/>
              </a:pPr>
              <a:t>3. 2. 2012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72E2A-F779-4849-A4E0-1EAC2457C1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sk/imgres?imgurl=http://www.lacna-zahradnatechnika.sk/bmz_cache/3/3793532480155d36de8ecc21285aedbf.image.596x550.jpg&amp;imgrefurl=http://www.lacna-zahradnatechnika.sk/su%C3%82%C5%A1iak-na-bielizen-rozkladaci-pegasus-180-p-837.html&amp;usg=__SKw985wvX-0vE1MJ_yVACyoA5Yg=&amp;h=550&amp;w=596&amp;sz=32&amp;hl=sk&amp;start=42&amp;itbs=1&amp;tbnid=vHspwF83X7WUOM:&amp;tbnh=125&amp;tbnw=135&amp;prev=/images?q=su%C5%A1iak+na+pr%C3%A1dlo&amp;start=36&amp;hl=sk&amp;sa=N&amp;gbv=2&amp;ndsp=18&amp;tbs=isch:1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google.sk/imgres?imgurl=http://pra.cka.szm.com/images/pracka3.jpg&amp;imgrefurl=http://pra.cka.szm.com/contact.html&amp;usg=__jr7bnuuCEMfUFVpKtXIn7YOU0Js=&amp;h=500&amp;w=357&amp;sz=73&amp;hl=sk&amp;start=9&amp;itbs=1&amp;tbnid=_VsFO3CuJLCtfM:&amp;tbnh=130&amp;tbnw=93&amp;prev=/images?q=pr%C3%A1%C4%8Dka&amp;hl=sk&amp;sa=G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sk/imgres?imgurl=http://www.lunatex.sk/katalog/pics_katalog/9274,%20%209272,%20_143814.jpg&amp;imgrefurl=http://www.lunatex.sk/katalog_doplnky.php?show=2&amp;usg=__3a2PrV9eENDkzdP6yv8Bp9L4XA8=&amp;h=210&amp;w=360&amp;sz=37&amp;hl=sk&amp;start=24&amp;itbs=1&amp;tbnid=mFkjXBWSLouBHM:&amp;tbnh=71&amp;tbnw=121&amp;prev=/images?q=kefa+na+top%C3%A1nky&amp;start=18&amp;hl=sk&amp;sa=N&amp;gbv=2&amp;ndsp=18&amp;tbs=isch:1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images.google.sk/imgres?imgurl=http://www.ascsro.sk/library/images/Sk_8_hygiena_potraviny_nabytok/Sk_812_osobna_hygiena_a_pracie_prostriedky/prach_palmex.jpg&amp;imgrefurl=http://www.ascsro.sk/katalog/osobna-hygiena-a-pracie-prostriedky?p=2&amp;usg=__nfYlVq6r-O4ikyWjn5eZpaqZ7D0=&amp;h=400&amp;w=400&amp;sz=36&amp;hl=sk&amp;start=29&amp;itbs=1&amp;tbnid=KS5TidWqOIGWjM:&amp;tbnh=124&amp;tbnw=124&amp;prev=/images?q=%C4%8Distota+odevov&amp;start=18&amp;hl=sk&amp;sa=N&amp;gbv=2&amp;ndsp=18&amp;tbs=isch:1" TargetMode="External"/><Relationship Id="rId4" Type="http://schemas.openxmlformats.org/officeDocument/2006/relationships/hyperlink" Target="http://images.google.sk/imgres?imgurl=http://www.biela-technika.sk/userdata/product/04514/img0.jpg&amp;imgrefurl=http://www.biela-technika.sk/catalog/male-elektro_172_172_172_172/zehlicky&amp;usg=__vErwEofvFYH0Fmpf150eXpxl3Jc=&amp;h=300&amp;w=300&amp;sz=9&amp;hl=sk&amp;start=22&amp;itbs=1&amp;tbnid=tNi3rZXZFOiDRM:&amp;tbnh=116&amp;tbnw=116&amp;prev=/images?q=%C5%BEehli%C4%8Dka&amp;start=18&amp;hl=sk&amp;sa=N&amp;gbv=2&amp;ndsp=18&amp;tbs=isch:1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Zdravie </a:t>
            </a:r>
            <a:r>
              <a:rPr lang="sk-SK" smtClean="0"/>
              <a:t>a choroba 3.ročník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Zubná ambulancia</a:t>
            </a:r>
            <a:endParaRPr lang="sk-SK" dirty="0"/>
          </a:p>
        </p:txBody>
      </p:sp>
      <p:pic>
        <p:nvPicPr>
          <p:cNvPr id="26626" name="Picture 2" descr="http://www.smileclinic.sk/wp-content/uploads/2010/11/fc61140562161e74f7e860c3c5dcd4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14854"/>
            <a:ext cx="4176464" cy="3132348"/>
          </a:xfrm>
          <a:prstGeom prst="rect">
            <a:avLst/>
          </a:prstGeom>
          <a:noFill/>
        </p:spPr>
      </p:pic>
      <p:pic>
        <p:nvPicPr>
          <p:cNvPr id="26628" name="Picture 4" descr="http://www.stefan.kostanjevec.sk/images/am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423201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80" y="44624"/>
            <a:ext cx="2962672" cy="1143000"/>
          </a:xfrm>
        </p:spPr>
        <p:txBody>
          <a:bodyPr/>
          <a:lstStyle/>
          <a:p>
            <a:r>
              <a:rPr lang="sk-SK" dirty="0" smtClean="0"/>
              <a:t>U lekára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87" b="1617"/>
          <a:stretch/>
        </p:blipFill>
        <p:spPr>
          <a:xfrm>
            <a:off x="2964951" y="22856"/>
            <a:ext cx="5449747" cy="683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" b="3704"/>
          <a:stretch/>
        </p:blipFill>
        <p:spPr>
          <a:xfrm>
            <a:off x="2141276" y="25406"/>
            <a:ext cx="5174704" cy="6832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112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Poznáš toto číslo?</a:t>
            </a:r>
          </a:p>
          <a:p>
            <a:r>
              <a:rPr lang="sk-SK" dirty="0" smtClean="0"/>
              <a:t>Kedy ho voláme?</a:t>
            </a:r>
          </a:p>
          <a:p>
            <a:r>
              <a:rPr lang="sk-SK" dirty="0" smtClean="0"/>
              <a:t>Si už tretiak, určite by si dokázal zavolať!</a:t>
            </a:r>
          </a:p>
          <a:p>
            <a:r>
              <a:rPr lang="sk-SK" dirty="0" smtClean="0"/>
              <a:t>Čo myslíš, môžeme toto číslo volať bez príčiny? Porozprávajte sa o tom s pani učiteľkou!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lum bright="-13000" contrast="2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5" b="1200"/>
          <a:stretch/>
        </p:blipFill>
        <p:spPr>
          <a:xfrm>
            <a:off x="2258568" y="17347"/>
            <a:ext cx="478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3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 to je potrebné, navštívime pohotovosť alebo zavoláme sanitku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Pani učiteľka vám porozpráva, kedy treba zavolať sanitku.</a:t>
            </a:r>
            <a:endParaRPr lang="sk-SK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71720"/>
            <a:ext cx="65775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Vieš, čo je na obrázku?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Vo vážnych prípadoch poskytuje pomoc záchranársky vrtuľník</a:t>
            </a:r>
            <a:endParaRPr lang="sk-SK" dirty="0"/>
          </a:p>
        </p:txBody>
      </p:sp>
      <p:pic>
        <p:nvPicPr>
          <p:cNvPr id="19458" name="Picture 2" descr="http://www.sme.sk/cdata/1448000/2004040201_vrtul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5688632" cy="393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Ruky preč od lekárničky!</a:t>
            </a:r>
            <a:endParaRPr lang="sk-SK" dirty="0"/>
          </a:p>
        </p:txBody>
      </p:sp>
      <p:pic>
        <p:nvPicPr>
          <p:cNvPr id="7172" name="Picture 4" descr="http://t3.gstatic.com/images?q=tbn:ANd9GcRLHFqJwmeRVJ22FwEaWonOi-dvarl5wK6dQGw_Eq9dIzeio4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312368" cy="4176464"/>
          </a:xfrm>
          <a:prstGeom prst="rect">
            <a:avLst/>
          </a:prstGeom>
          <a:noFill/>
        </p:spPr>
      </p:pic>
      <p:pic>
        <p:nvPicPr>
          <p:cNvPr id="7174" name="Picture 6" descr="http://t2.gstatic.com/images?q=tbn:ANd9GcTqoE5iIu5i2rAS0As21ydXMDwnArIwG8DB35oXBEa4JJYWWn8eq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88840"/>
            <a:ext cx="543609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7" b="1332"/>
          <a:stretch/>
        </p:blipFill>
        <p:spPr>
          <a:xfrm>
            <a:off x="2179678" y="21768"/>
            <a:ext cx="4993681" cy="684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sk-SK" dirty="0" smtClean="0"/>
              <a:t>Ochrana zdravia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Vieme, že aj správna výživa nám pomáha chrániť zdravie.</a:t>
            </a:r>
          </a:p>
          <a:p>
            <a:r>
              <a:rPr lang="sk-SK" dirty="0" smtClean="0"/>
              <a:t>Čo si vyberieš?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5123" name="Picture 3" descr="http://t1.gstatic.com/images?q=tbn:ANd9GcQU4yKBuhOXfRHxqn2bPeaOpyijhvJejN8DSxfxnMEtBWsQqJj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9648"/>
            <a:ext cx="3168352" cy="3168352"/>
          </a:xfrm>
          <a:prstGeom prst="rect">
            <a:avLst/>
          </a:prstGeom>
          <a:noFill/>
        </p:spPr>
      </p:pic>
      <p:pic>
        <p:nvPicPr>
          <p:cNvPr id="5125" name="Picture 5" descr="http://t0.gstatic.com/images?q=tbn:ANd9GcSELxfxr-sKl4aVQRX7qRWRWGRFMU2iEHqpTUHWmQzdw5vMC0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37112"/>
            <a:ext cx="2466975" cy="1847851"/>
          </a:xfrm>
          <a:prstGeom prst="rect">
            <a:avLst/>
          </a:prstGeom>
          <a:noFill/>
        </p:spPr>
      </p:pic>
      <p:sp>
        <p:nvSpPr>
          <p:cNvPr id="5127" name="AutoShape 7" descr="data:image/jpeg;base64,/9j/4AAQSkZJRgABAQAAAQABAAD/2wCEAAkGBhQSERUUExQWFRUUGBwYGBcYGBgbHBgYHBgXGBgYHBwcHCYeHBsjHBgXHy8gIycpLCwtFx4xNTAqNSYrLCkBCQoKDgwOGg8PGiwkHyQsLCwsLDQsLCwsLCwsLCkpLCwsLCwsLCwsLCwsLCwsLCwsKSwsLCksLCwsLCwsLCwsLP/AABEIAMQBAgMBIgACEQEDEQH/xAAcAAACAgMBAQAAAAAAAAAAAAAEBQMGAAECBwj/xAA8EAACAQIEAwYDBwIGAwEBAAABAhEAAwQSITEFQVEGEyJhcYEykaEUQlKxwdHwI+EHFRYzYvFykqLSgv/EABoBAAMBAQEBAAAAAAAAAAAAAAIDBAUBAAb/xAAxEQACAgEDAwIFAwIHAAAAAAABAgADERIhMQQTQSJRFDJhcZFSgaFC8AUjM7HB4fH/2gAMAwEAAhEDEQA/ACu0XH8yFMOe8GVu8ZGHg0jXmOulUi1xMiVWc7H4gSSR0gii8MLdy2LptujhiWcpntO0yAFTKLfpNbxvCbl4G7YuWhdKw9q0CHYCAxCqsAQJOoJ3rHYa23m7WBWu0Gt4gOwDhungVQTGsHb8jU1/gbhS2gCsFILKxlhmE+kiTpE+tV62hW6ELiJANxQ0KCYJOgIjntTfh1gHOQ65bZhrgOkTEqPiPWAKE1lRtHat+YwwGC8OVL4ZjDqltWLi4rCEOgKkbzsaHxfCrq2mbKdGzQWJiRBhROoC6jQ6DeNCcPetgsuZh4/6d0TIAOhKrrJA5HQmmHC7vj+JMusG6WQMB6GQecSa8H8TmCMkRdgbiX+7EC3cRScrI7hljRNho0ggnarBhOEXcpKMQtsoZWGJMKYdYkSwPUEEQNKAw9gXXe7lX+llYx8UBtAGOsadeXnTDEccScpcqWHhAtgsJEHUETrr4zA1Iptbjcxbg8CKLz3jdbPafLHxAEpJYggnpl285ohrlxVyWyFZigUlARExkAJyy2g10361u1euNZC+N+7PhhFFtRBzRlEs53mNNZ3plw+2mItuoXxKIaIKyfhLKT4kOxymRB050dZLHaC2Au4klnh72rYJQbgFVZAEUgnMdh8UAgD73OnGGLToWJMDcwMu0DYGOY/eQ8OlycyoVUQroLtskBvDozjQAkEExzBNd961sjx2gElbisHzoQfFKhhlMCQSCDuOho1AcCT88wj7NaZTl7oqfiiCJ3nwZhpuQR51q1ixIXUzsTB05agmTMAeRBHkSLiIAFbwDQCyqup5hoWNNN1/Fr5BcRw2maGKkakAQp5hvI6jfQ+VSdSo5EYnq2MIdqiNzyrjC3cwMtmywM2xI5EiPCYER5GpGrIdhC0kHE4N0+Vc983l8v71X07RuLhR1GhgjYj05GmAxzvHdpA5l5HyjekudPMb2jGPfN1Hy/vWHEN/xPt/ehlZgPEwHmBH5mt2sSGJAMxSVvycCe7Zk7YgnkPrXa4nqp9jUUVkUzWYsiFpi06n3Bqe3cB2I9jS2uSKYLIOmNiPKsilqXiNif561OmO6j5U0WKYJWFj0rtWoe3iAedS00EQSJOlyiUu0uBqRWNOVoBWMw1dK8UDbuUUjCqFaLIhHfVlRVqjzOYniHDrjW4bM4WQSo1DCYPhaVPPccqYNhXCfaFuqP6hUKGi5zhsqxAiBp1ofCBrVhb6g5sxWWW1ctlTOmUmQ2nMHflXNvCn/dYZVdiC+UadfCOnQVMduZr8nad8Sw3eZRZvlO9SLmeLasxlipYnXmJO81W8VeGYIloJ3YIIHiYx8RZhvty0FXc4CzdIS1/UGWTmKqGIO6zBykeUiknFuC/1m+zeBHWCrEMU/EAwGoP5GqEfwYoDeBcDxNsPDo10x4VUxLcpI1ganTeKsnDcaEfLdtpCiCjBlDH8TDUltuntVTdXstbtMrYe7bZy1whlYqQIjmREx60Xw7F2e5uG53meQLbBlynUZgynxGRJmuPX5EMHVzLRY4aHbwI5AkyAXKrInwjVgNDzNaxZsraJW9aN1WBAi4bjgxup8KASfWN6GwOOsd2oRrzXjlKgCFDZouJIIbUZSCKP4mc8K1lFC5kfNnBZwZGZl5gAiNt96Vso3nNyYVgeKreYnvDbd/iW3ltjUZdAQV5TB3686k4fd7lWtOilhmyliUOuqXBl3mIgnQzrS/G8NvJhwqpZVbbKxVFK3CcmXOwJ8QIMSNJHKiMBxfwqQAjKcwa54kZIgqVPPU6gxtTlfB/5gMuRtGlormOey1xGBCHMp7vaMx1JGraazFMrdpSIyKsZV56wJAmfwkaHr60twGGEH4so1JWGyggwcszE6aVJZvLJLFiWjwhjlLAZcwHJiIE9KcrY8xJG+04s3w9sC3iEtuhjIqoXSCQwAIB7sjkwJHU1LibtowMl3ONM2irGusgw6kn4I01rjFEBQxIVWjxHkJg5iBIynfpQtzEPACiHXcyr2nE7qwkkFfcGpbWwCI2td5GWIGb4WgqCMwzjcmdjl5+22tE4LD3bgnvCuu0SfzoZoacpbKd1c6hvhbLr8BJOw5g1Df4q1pspM+hGh2121kEH3rFuDE+mOtfQoJEZ/wCTwxcqHbrAmo8Qbgn+mfYT+VcYLil+4PCmYczoIPKZI5UeGunVsi+8/lWe4cH1/wC8ahBGoYlfxly5BIQn10qLguOzrmEhxyj6RVq+0xEtPtUb8RA2AnzEn60S3DTjTGZztiDYW+zgyhAHPz6a1PWWma4wzgxy31/Yc6KbBgjQn1BFELsciTMm+0CZgNyBWxW7uEygxFdC2BoOXpR1264DJgTg1qakj51AxYtAjTc9P7+lNLDOIIXM7FS275H7VwVrAKcpI4gYh9rEA/z+GpQ/nSwUTav9RPnz/v7/ADqtWzzEkYhYuVIl+hymkgyBvG49Ry9dvOuM9NyVg7GH/aq3S7vKyu9wz2mePYWyO6ZjdAIPhTck6SYnQRz50Xg7OZSTdRI2VmOp5kDWB+c86DwfDi1p27vM24OdRCjchPib2oQEhp3NUFQZpCPOHcTVHU3Laukw+aSwHVIIIanlzi9v4LSrkEeJlOdjqGPkpGuQ7RVNGLuQVnwfhyid539t6nsY50IZIBBnMROnpQ6SBtOEAnJlkxeAsXrad6UVZhWDSbc7kgEkL5eVKMTwi5ZBRFw9xYI71IbOpiDrzE7761EvFZPiiQNPCBy029tadcDxdxkZWe2sqeQYMIMfF8JHIjzolLnaCQBvKtg0NtgQxDKZBG4IPKrFh8Q99HBIKqO8Mt4tyCwB1bczGu9VriGOVbaZbeVxIZm0zSdJG2muo5UJa4w0hittiNtxHyNEaGs3nHvRDgy+cIDB1CuAWGUE9BqRr5CQPKKZY2/fwzKLdxXtXFbMuuQC4sSFZQVJ30JXqKo+H7TT4TYBmMwzaMOokGG1pzZu+EAZoA0DNmIH4emnlSXD1DecUpacjiNrSZVUuv3S1skAyB0PqKOvYm1vadmtuohiIZSR4txIIOoNJcLbzK2Rw2RtUJ+AMd55Atypl3d5mS2Qtq6kJKkDVTmVydpiJ9KSLCBGFd4Te4skBrn9Uv8A7pQQSYjNlMg8pHOaxcYbihcwYIIVsuU5eQPImhcTxFyx7xlZmGVzlUTqCCuWBMjfnNQpf/5BSfhkSCw1ykSNDzNIttLHAjEQAZxvJHZmy6ZcpgrmkNE+KTsTrp00qwv2dGIwCOqAXLYZ1PVQzFg06mYJ9Y2k1WMVilysriJglvumdIAG3iAM16j2aw32fDWkukE21Ys5IyySxI8hrHtTukr7hOqSde2EAHvPL+G8TKE/hYa/oabpi5Il0k7DXXQnffbyqt4y8ua4U1XOwX0BMeW0UEnEJOUmV5++5Hn0qJulDMZHT1BqOk8T0C3ZtHmD/wCxj67Vl/uU3kHplIB9CfLnXnVridyzcKq2YaHyYcj/ADzqzYTtMLihboIjkeX6GlXdM6DjIm2terBB2jK7xNs2a2coGgnfzoC8cVcebSltPu6A+ZMxP7U97M3MOZYjmRsDtp7Vaittho2nvSU0rzj7GKttFZ0gShXMHjAn9Qos7+PMQPQDL8zRHBuEu6w0FNi55npEb9dNKs2LwFt9C4yncBd/KZ0+VTIbagAAwNABoBQNannA+0DukjYbxfi7tqzbGw5eppZbJEmBB1kmCfPzp21m075u7DN1Ykx7TArvE4vIQBl12Cj+1L7i41AmAP04ifA4W7cE90w132BHI+IzU2JwRtiWy+xmmaW7jx5/iPUbbzUx7Nqwm459Bp/3VKNaw2XH1MUSgPqP4lc7wenr+9SJ/NaeN2Zs8nYDpmEHlO29RYjgltV/pvqNgYg/QU/usnOD+8E6G4zF9pipkGCOdE9wH2hW+Sn/APJ+npUNlDAkQalQRWrQ2pRnzJnGDtOTw9/wt8j+1ZRIunqf/Zv3rKo7SRepp4Hgce9t8ymCAQD0neOhokWh3SvJJLFeUAAeuafagbr5jsBy0ET5nqamw+IVEMCXJIJIEBdoHnrvyrrDM1xOkuMDmmVH3QaKx1y26jI+4EqARHlJ3NAKSJ5A8jRd82yQbQZVyiQ2pzfe9qArvmFztB3bKPICOp2orDXGt5CZCOJVoOomDB8jNbbEoUUIhV1Mm5mOuhEAbAVBbw7kwsksZjeT5V7bG85phb4A3UZ7rJqSViSdBtOwG3nUOK4bau5QllUGX4lLLrzzhpDHTlG9Ytt18LEwpPh6HnRnD0DtlNxUAG7afkKE2MvE721bkSPCcKVF0+LlO08qb521VraWwDOmrTsRmnVOkilveHUGIPP9aKt4waqy5idnzNK+ZGob3qZmZuYaoF4hP2dDLANmiDHnz6b127lgMxJiDJOpjqaDTiLIfC0AjK2gIKnqNqkXEn4hOh0PmNfekMG2jAI5D27beJ8zhAyZNVzclaREAbjoaCvvrPLcVFiEIeG+L1Bnny3oDGY0Wk1ad4B/KhVNRAE98u5j7s/gxiMQA4DW7UOdZD7FF/8AbfyQ9aedtOLx3djMCwGY2s4XMseAGAdJzNB3yidK8sbtpctW+7syhPxON400XpsBO/Sldrid4XMyK0zrpJOYx4jEtJMa71s0dMQJjdRcGf7S1cW4hmctIBIAgZQZG+YKIkkkzUVy3EQdT+tLcDh2e2bpWJY8um4HlrFPOzWS4e6feCVboAJM+g5VNcMEkeJGzDVGWDwLXLF1Fg5VABiSCzDYxtuaJ412c+zYYXA5ZhGYaRrppzEHrUl7jX2W0VtIWa6w8Aknu0BAaANfFmJ9POrD2VCcQsMMSsDvPhuLlzAAEGAZiTz3rOPcBDf05mx09pSsEzz7g3aFlJCgnnH6irrwjjly5ACsD0IP9qtT9iMDbUuAEgT4IHLaAKBw+IUAKBH7VJ1xrGDp5+spTqBaDgbwHieMuWlBbLrpoZIME8vSmeBNq8gINyeZBM/lW7/ZexiVBZrimTGVgFH/ACIII2MU3CWcNbCWxAAgAHU+ZPWgXp61QOSJM94b0qDmLbOG7otGbrLwSdBp6fvW7S53zELOkGNQOQGmmvLnWrmMz+JpPLpSzG8Ra2Dlmf5oKnVk15H4jAjNt5jnF8R7oEcyP5PvVf4p2hIPxTmA0n6eXWlnELN5ghH3vi11HQ9Y9qm4v2aNuyHzZiviMaCAdR1qg+s+o7e0dXVXXjVyZmN49csoXjRRJg8qgwHaV7xMqV6Zgwn5irrw/C27lhYVS2WNun02NVq5iP6kXFjKYj9R60DV1rXxknzOJYLGIAxiOcCzOsn89an7uoeH3grAfdb5eRH5UdiRBUD735Vq9Dcq0+o8TMvQ69hBstZRf2RvL5VlW/F1/X8RGgz57vY5zaFskZBBiBuOc1HhlRbim6JTdgDuPauGuiYiI38/bl6Vy6CYBnzqgbbTRDQi7eLkCSQDlXNyE6Say/ba2xU7joQdDruKgR4JE8oPmKkvYMqF211gH865gRmZyLld28Sw+8R6GtXUCgA5Z3kH6dK5sqCYJjTfzr2BCDQ8XFhSpJkeLSIPl19a6wt9Q4LLnA+6SR9RQ1q4Rbj7s7+fSp8FcUE5wSI0jrypLDGYQMPfFqykC2BLSuskD8M8xWhhV7vN3gzAwUI1jkQdjQ6vUlog8/5/BSCIWZKWDAeEKQNSCfF567Gu0uEArOkzHKYiaCv41VElh/el2I4o7gZBvpPn5ddKJaWf7QTaBGmM4mFAB1I2E89aT4xmZyc+cDQHUSI5A86ItW+6MuCxYAiSNQYn6j6Vt1ADMABJJAB0AM6ecfpVKKtfEDduZDge7Sc4crucv6/21rvG8at93lUEEzqSZg7j06UFikhM5YiCAI0/h0oPAYW5eugKjOZnmfn5VahyuczMvIVztPXeG8KU4KxadULG2CDmCtLDP4TrJBMRGmsxSLsthu6+1lgVuJltBeYDszP8+7Uf/wBGik7ONds93cOVbYldIM5hIAjQakmhSbWEt3NSzs6r/wDLED2kn5VnuSyEgbmQoNT6ZqxxI4fiariTlR0yodDA1CNoZALZj7iRVj7Y97bRWw4YuACQs6rLTMe3zph2Z7O4biFm3cvWQ7gsVYEiBmgAxy021q5nsvbJBuH4REAxI03PtyqGxQ7KwHGxzxtNZbhVkH9p5/wTHX8QoUI+YgAqREHmxHIT1q44Dsw6gG4Qf+I29zTH7bZsDLaVQByUAD586UY7jbHUnT5AVm2v0yN7n28Rwsut2UYENxvEQBkT09Kr17FknKNW3Ouw8/2pbxntIVUxzMTzJ6DrSfFXbwAtWv8AeujM9yRFlSYnXdtGA9CfRYps6g6n2HiPCihc+ZbEv5V1MT/ahOI8FvYjKbBBCt4xs++6yYI952pdxfFZWUA7CPlRnA+IlWds8hoKj8MCCPfegRe3/mcxpVgNS8w3Gg2lVmAGUhSrSdDpB2+VO8Gq3rJUkEEQQdoO4+U0r4hdGKtm3cJjcMPiBGu9aPD7lpJt+ONdN/LQ15XUEFd/eIILDDbGS9ksdFnI/hNslW8ipKn8hQHbHGIoUj4g2h6jUmldzF37bOyR3nxFWWJMa6SOlL8Xw7F4y4hC5baks91tFnYKoGp9uutWImsnJAHMPQK31kxtwzjPhidOXkZkGm2B4qbtwTOhb9P1FAdn+xpe08uPC7CcvTQc9ucU4wWDa3dRGYNlWdAAJJM/OBS2r07g7QrWrOQOY+VzGx+dbqTIvU1lVb+8zMj2nytiMeVMQDWk4ip8vyoTFfGaHy19SK1Imct7jzHLXiDrzrf2kiZBpbYxX3W2/Kp4YfC2nSlmsDmVL1BIhjYgGtJiBMDU0vcv/BXPctvXu2PeMF7eBGTY8DmY6Vi8XUT9DSt7BJkmtCxXe0k4brc7CM/9QkSBMGhbnFrjnTT0qEYSpEw+UzXQla8CATc3PEZ9m+DC/iUS8xCE66+UwPlVr4zxjDWx3VhBcQrBH4SJC+KPiAMyOm9VBsUdI0Ez6GIJ94FSBhOsmd4qa1NbBj48SqtAvEItMTE6wI16fpRLTttP08z5VBb1iAAOvOmtvBSBM1NYwU7xxt0DJiO3w25iGMaWlJAJ0MeQ86vvY/hC2nXIokcj96OvWaB4dYB8I3B18h/OVWjA4NQOvTcfQUiy97WCjYCY1hySWheZ7rNAAA0JGg0PwiTrED0rzvth2fuuw7qCqzcYFgDLEAGD/wAVWvTWICZR6QOlN7/ZBbmEyMFBYFmYjVSRI+Qge1Gt5D4XxzOU1D5m8yp9gMVct4G1ByuA2UQToXYkEee9OsZ2kCAC/cCEifE248v5NB9m7XdYa2AxHhBMxr5/IzRH+iftt21dcRatyQCPiJIj2EE+c1lWhOosIyfPE1lITdpJYxRvAd0CwOxykSOoB1jzNCcWTICGMkb+vQVcMTkw6ZLY8R3PP3qqYvBM4Nw/CNvPz9KzWrSttI/eV026t+BK7hFzXiSo0Hy6DyJ51Nw+7Ny5KtnkZmy5U00VUJJnTXSfiNb4Tb+I/iJPtyrrjuM7qy7cwPCOrHQD61Xr1N2gOcCNcajn2gzYbviWn09K4w7EEoBOUwDznQ/rTLCYbJaUdFE/KkHEWa2zXUPiBzRyMcvkK7X6yU/EchzLDhrjrBIP505wvFQBEwehkVWuFdqbV5RrlPTn6VYF7OW74Q3Lrhc3iRTlDr+Fo1ykjXXaRzqfsE2abPTFXsAucRhw7Arjv6rg90phG273rHM250nnrGmpL45cW0hMwAD00UTsPOjr+PVF+KFURtp6ADSNhFUzjXF3e4FYHIwkL5A8/pVFhQ+hOJBQlljam4EY/wCHOP721c3g3GJEajNDR8yabhYxjA80BHzNVv8Aw7upaOIB+GVI9fFp8qsb41XvoRodV9Rofl+9NudAAPrPWKwsbbxGsf8AEVlEBPT5f3rdPwfpIdU+QL+GI8R2/ag2M08x9nQgb0rbCketfT12AjeQEYg4FYDUrWvDUNNzmckwxbDnRljFBt96Wk1sVxkBj6rmrORGuNyhQQdxr69KFwxB9aHuXiQAeVSLalJG8667CBH60ITAxGv1OX1AbQm5cUc65OKU9ait4Mn7wn1H71Few5Uwa4FWcbqm8CMLRmI09TTC7hArBWuNsCciTuAQJLDkd4pTZkVbOFXEvW/EPGkCeqzH0J+tS3P29/ED4h22ziRYHDSytlhU0EmWPMlvMzypmLhnw/KPlHnRC2lEVZ+z/DbZXMyeUkH51lGw2tPFtIlZw2Ot2fE4lydtz7jl70bhe0DNqFhFklo2A1360dx5cFhiWuBS7ahEEu3nE6epqLhVm5djNbFpW/28OPiyz8Tnz+kUVg0LkwEUvvOuwHbFb2Ni8FCgSgH4idCxbmOg6+VegdtO1yWMPcyMCxUjTWSdABHMk15R2w4Tbw9yyLAQXCGLC3MFZAkksxMEEA85PSuMSz3bRuM0C1DgHckHeR0rjoMgpsD+f7M0qq1ZdTeJ6l2S4Az2LDXwVC20lCILMEUHMOQkbVZcbjwqwkTy6DlXkvCv8QkuIuZyHbQrqTPQdauPBM9/4QVH4iPy86zbrba8oqYJ8wzRn1u20ZWsPnafuj4j1/4/vQHajiAt2HOkkZUA5ltFHz/KnGJvi2gA2HKqzeVb1zPcUNbWVVGG7aHvPYSo9TUoCocHxuYaZY6j+0T8FwuS2J5DXWdTqdfWarvbHiIlEnTMC3kJ/wC/lXpnDeEWbimZUTAg/M61Ve2P+F6OpuWr7E75Wy6+hEfKqekCmzuudpT31B0eY6+yZrYI2678qrOJsgoxOxB/I1L2O7RNYXub5LKBCsSAfSd/KpsJjTaBzJKmdDrIjXQ76c6X2RW2xzvH16lzmU/sxgCb1vyE+8fvXpN+ywUbiBp+v1qpdkeGF8RPwiCQANpIgegFepYnD/0GAUFghyyAfFl0+vzpvVKbrMA+Im64IRKJw+9dxN97bIQluAH1hm9PKd6adswiW7Mrp4lB57Tz9KW9m+1CWi6urNcVmDsAuViGEEjkfDy0p5xCwcZaUlWKhhlUAkljzJGmUCa6a1RsD2gF21BmGBKVwfGlbpy7ESR+VWngDl8QpPTT50PiOxJJOUdyxESOfPVR+dc9lrD2cUyXDOUgBtYIPMfSkuFY6x9JTY6uh0nxPSg3r8q1Ws3mP571lavpnz0+WcbbIM9feoBZJ3qfAX1PgcxrKn9P51pg+EHI1oM+jaI0yv3sGRQd7DGrTfsgjbagTgs2w96YnUe8EpEIsVPZwE07tcJG7UxwfDwDJB8hXX6oAbTqp7yr8XwGQrA3AoFbBmrbxfhrNqN52nzmhm4eNzpRJ1PpGZ4rvEK4emWFtZ1yNtupP3T69D0on7Ev4hU4tgDwj3/m1ca7MNKyTF8IogyfSiuE8TVH1Vo9AZFA4y+EIMT5VHYuXruiDKDpIH61016l9Uay18eZ6Bw3i+CQ5rl0qNwGVjr5RqaJ4r2z7xCuARnMHNeZcqqB0nUn12qkcP4Fmf8AqAwN2JmfIVcTxBLaZFAVB90c/UVn2aKThBqP8Q6+l7hz4kHAcPatMb15luX2MkswMbAaEyTvrUnEu1ndhntoLjDdjIA8pkE+m1KL2I71jkGSfiaI0/ao+IWwbQVQcm4k/EesUvtq7h7Jo/DhVlm4Bwu7jx9qe2Fa5A0EKqKCoiToNCdzqTXfbrDdxhjbXnA25nSR/arlwPGpbw1q2dDbVQI3HhifPXlVQ49c+0XmMeC3oN4Lcz6ifr5VKLg1uocA/wAeBARD8p4k3+GnBMGlpXulmxBmRpCakAD2gk+deoM6W0i2IWK8TF1rfiSQw2jrypzZ7dXL1oWiBbIgNrJ9pGgrl/ctJcf9iMPT5wMxv2nxuMuyMNZLWx8TqROmsKCZ9xvyqXgnExdtd3dDI6DQZYM7bEAnQ60T2a4wRCLqWOg3jz8qsV3Al/G+rbCOQ5ba/OpQ2a9IXcfzPOdB0tx4k3Z7h8IC0a7CmGPxVtVKvlMiIj+aUm4hxgWVCKTmH8ildgtebciev70prlpXQg38xQoawmxztFPF+B4dr1t7IIyEsyAyDppE7a+dd8TtZ0WBmuZlTKZC5JOf4dYIif8AxG8CrSOyS6EPy2I3PM70FxHs3iI8ARx0DFT9efvTF74YbZju9Uw0kyvcLxtq2czaW84tZ4mCoks+nh1kD0q9/wCdWnUBGBB2ZYII6jlVWw3A3RVW5acAks2ubf7pIkGPXrFLMVxIWCQJZVJA2ncn9Y9hTLHZc6BuYpahc2My04DsfhLJJCG4SSZfxRJnQAAD5U574RA8Me3yqo4TtLcuKAENtY3YjMTyAA0+tculy44AuNDDUDT6ilP1BzjzD+FY/OZZcRxK0ARMv5a/2qp47Gi3ideg9uetWDDcD8QUbgCdOc668qYjgaKpLEs7CC5AmOgjQDyH1r3aewFmGBAW2uo4XfM4t8ftwPTpWUnW3lEZdtNxy96yk5eL7ST51uaHzp8mOUqDm5Uq4nh8rkUFmI2r68oLAJnHYx1cxQPOuzjVA03NImvGsF/y+tD2BByY5uY41B9ubqfnQIxPWa5e+eQ+dEKRB9UO+0GdzUV/Ex5n6Ute9cPWOgra3uRBpoqAjEUf1Gdi+xYZtgdY6UScfyUMfePpQ9u6OtEjFJpETzrrfaVIgA5kBssxnL85NNOGG4ug09qHscUAPwz+vlR6Yq67SqhROg6Ui1mxgjaU1Imcw63g3bVnPz23qVsi6Hxny19utQ2eFO5l2O+saf3p7gcFZtZSo8QM7Tt571m2WBfOftLl2GwlabEk3ltsuRNyOZ8jTnE4+25RBvIFOeN2bAVibDXXjTIhMk7DPsP7jeqva7PC6C+to6zbfRhHTmR515WS1QzAjEm7hBwd5csRxFUtzMwI015bfOocPbhADz8R/wDJjJ+v5VT+BYYtilGYnJ4uokaDT1q64jD5VLHQASfKKguqFOEB5j1cNI3tqXgAacvrSXivYrFYm/bfDLkVtGcsABruROY+wNa7OvcxF51X4nb5LA38gBXrnA+DWsMsbt95jMsf0HkKcmrpnzkcRXUuCuBzOuzXZ5MJYCZs7DVrhAlz1gcug5VFxXi4XwIZY8/pUPaLjy21ygiTSvAlPieWY676D2qC+8tnH5gVUnGt94oXBYy9e8Kqqj7xYQB58yfQVY1w72LeYMbrrEgA6+gGvnvXbYxNIH1rVvHRsco/mgpPcRgBjj2lLM58bThO14Gjgg9Glfzo+12rQxrt50vuY7OMt1RcU8nAb8/zquY3suBc7zDXXUazYdptsYMZGOqgGPCem9NqKPw5U/WIZF/qT8T0a12otnn8xXN67h7vx27T+oE/WvMeFJiDbm5AYaMvmN6mTjBV8pDTHtr/AD60w23A4BBxPDo15WXy7wXCHVSyeSsD9GmswdkWi2Ri4aNSACPluPlVcsY5iJAn3GtCW+I4p7oAVRbEzGp20Hz+k0kWu5JwonTQcYLEyy3+MdxfKAyWXMTvzim2E4tnQ5jNVXF9lXX+vcYl21J0heQEVvh92HAGpnc8vOK81j1uAPxPdmt0yOZbVs241QzWUuUvHxN8x+1ZVPdH6ZN2frPBcfg+8UONTsfUfwfOklywRyq1cJujNlbZ9PfWP2o7GcAB5Vs/E9o6TxJjXq3lBK1zlq04js75VCvZ81QOrr94rtNENuzNNMJwyadYXgHlRmNwDLabIJMVPZ1gJ0qY1ajyYjTApOgzDnTOxwq2Rt8xSjhfEsoyNo3nzpxhuI5TqJXy3oLu4DtK60Qib/yiz0/+T+1YeFpH9O0Cf+QAHrTmzjLR+GKl+0KOntUHxFgPmULQsRWOz5J8begUQB7RTTDcGUdf57V0nGUBbMygAjLBknTUkDbWurfGAx8Cu3oprlr3tzGKFHENs8ItnfMfKaIN23ZGgUT5UC/fkTkKgCZZgB70uuTdOVmUeYk/nUwrZt2baMAzLlhHVhq4J5ydKJ/y5LyA3bII10nMR7qef61XcHwhVWAxJ6zWzdu2iMrnXQCCR89xSEQajpMU6+054h2as4a8r2VZSQZVmkRpBXn9aH4zfd7OUeJnYLEyTMwPWYobinHn7wd+CCBofxDlB6VYuwgtOTcchmkhdfgGxMcievSr2DFg7+IIGlMxl2M7ILhbUtHe3NXadt4QdInXqfamfE8YLQjNJOkflRnEscttCdDppH0rzvjti89zPnhhssyI6+frSriLWwTvE0KXOWjvFcOS6PHBPI8x6UtucNup/tuCOjAz8xVfbtY9hgt2ROx3B9+VPMD2mR41FTmi+oZ5H8TQDeBJrC3QwzjQdNjTi7wTB4uDetBHG11JVgeWxgj1FRYO6GIgirLguDIRDiDyK6Gl1WW6/RtJ+oZceqVXG9ib9kF8Pc79B92fHHpMN9K8+wvanEG/cD5ltSQqgAZfFtB19jXun+StbM2rk+TaT7j9qr3abs+j5rrWstwavA0cdZGh9d60UtCg9yvf3kyW6mHq/v6yo/6stgCQ8nmVOv0ipeD4+zeBJEMN53PSisNg8PctAEqZGadj9elIf8ly4glLgNvlpqDzE7RSQlTBhuplusk4xLrw3h6tq7hE6SJ96e8Pwag/01zHkx0UVWOGqq6nU9TyNWzh3EfCTBJG+lSVsmrBk3UBvE7fgL3W/rXj6IIHzPP2oiz2bw1vXKCebMxP60vxXaIr96KVXOPljoGPsaf8RWPlXJk4qtI3OBLb9ms/i/8Ao1lU/wDzBuh+n71le+NP6J74c/qnlGNsFHI86s/BMeLqQfjXQ+fQ1B2i4bzH81NIMFi2tOGG438xO21an+smPMHgy6nDKeVc/YlrMNiRcUMv86j1ogVnHI2MORLhgOVSdyIiuq2DQTsrnFuyC3TIiaC/0reT4Tm8j+9XMGuwaoHVWqMZ2ngoBzKPb/ptFxCvr/Nad4W1bZZEGj+IYqyfA4LyOUGPrvSVsHkM2iSN8pEEfvXWbuD2MrrJxGnDsGneQVU5p5DcUzxhFpDlADHRRG5pDYxuzcxrXWF4pneX32FTvWx3PiERvOb9p2BzljPmY+W1BDCpvqKsa4sH3pVxTC6yo1kfzz9KKq0k6TtGAx3wTCqFHP1qw4XhVo78zzO3p0rzxO09+xp3JcdU1+n/AHTbA9ukYagjqDofcdaW1F6HWBkRDrrOAZaeIdibNy3lZmIGomCR5DlGvKqsvZ1MOx7tnB/GvhPupJDCnFvtfajVgPWoLnFLb7MDPmK819oGAuBPVVMPmifiFzFHZgwHqCT7yKrl/tVcttD+EjTWvQrIESCPSRJ+dd4rg4xPgvWke2NdQpY6fdb7o8wZpnT3ITixNveHYSo9MS9n7tjFWQLtq2wYncarGnhNMn7A4Zx4GZD5RpQg7M9wsWgVQE5VJzRqTBO+5qdMRcSJVvaaCy5lY9s7eBPadQyDgwG/2TxVhibV0XEHIiD85/ejsF2ovWvDdDLHXUUbh+M8p9v7V3cxCsIIpD9Rq+ZZ4A8MMxxge1KONWjzmgO0XbJA9u2pzAzmIGm21K1wqToI9KG4nwJiVddaKvqM+knaAKKlbVK1xLMBI9Kk4TfhFnfX86cXeHO5C92ZOkRvVh4D/h+qnNfGbnk5e/WrEPcXTiUWX1oMmKeD4a7iWi2pyfec6AeXmfSr19iS1bA2yj+/50dmW0oCgADYDl5ULhEGIcgnwryHM9PQU1enXVoT5jMq29n9R2AlY+yCTC7k+Z3plg+z125rlyjqdPpVuw3Dbdv4VA8+dE1o0f4Qg3sOZJZ1hPyyvr2RX8X0rKsFaq/4Cj9MR8Q/vPJcdhcy/wA6TVE4tw7IxNeiHn70s4tw0ODA61gKxQ5mljMpPCuJtZbqp3H6+tXGzeDAMDINUzHYEo238iuuFcVNk9VO4/UU62sWjUvM4CRzLtW4ofB4tbi5lMipwazyMHBjBOga7FcrXQoSJ2Jsf2f1z2jDbxUdu9Mhxlfof0qwAVu7hFcQwBotTEYMYtmJX8Hw5UzHXxGdTIB8ulS3OFq25M0fc4CRrbYjyOooDE4S8BsQRzG24nz2BHlNEdTNnOI8OpG0ifhrrqjT5GuPtTKfGCPMaijMDiSwBIgxqDoQeYoy0gO4BFKawqcOMxgbaA2rgYaRXOJ4Wj6ka9f5vTVuE2jqjd23TcGhcPiQjFXiQfn6TuKAOeUhaxEOK4C4HhM+tZwgqzG3dVkddgwgEdR1q+YO1aueVGngtl/Cyq3l09OlOXqSy6W/8iGuIMptzhSEQRvzBiusKuItf7V2QNlfb5jUVa8V2PyiUfT8LmY9Dv8AnVeY5GKt4WBgzt7GllnXY7w1sVxGeA7WuBF+yf8AyXxD35x7U4w2Ks3RNtgSDpHLyPl61W7Gp3Ao2xhbZYllhvxIYPr50BuB2IinrXkRseGhhLKGG8MAQPeuBwWzyDL5Kxj5Gf0pRi8fesmUm6h9mHryPrRHD+0hYxkdT6fwV7OBsMj8xZVvBnHESthlBJKtsY29Y9asPDOHFl1EDz0qu8VwLXmBmI5ev8FNLRAtBSzG5+LMYj0mJrtFaFtftOWuSNIliw2CtWtRlB5mRPz/AEqLG8XVRC1Vmsud7h9gKYcN7PtdM6xzZjNULZdb6K1xJjWiepzmR3MU945UmDuRufIfvVm4Fwc2hLaHoKM4dwpLI01PM0bFb3Rf4cKcO5y0jv6jX6V4m61WE1qa2JHN1lcd+vWsr09ieXoa6dZB9DWVlfHmbcQcdwSwf7dPSqXirQB0/mlbrKo6eLadcOxjWnGU7kAjlV6tNImsrKDqxxGLxO1qSsrKhhTtakSsrKcs40Y4WpnsBtxWVlaQUGvcSfPqi/F8MSJjXr/1S5uGqDoWHuP2rKysVuZahOIZw/BgGZJ9f+qnxGCR/iUGsrKnbY5EJidUq2KvtYu+BjHQ6+1WPhHFXYaxoP5zrKyndQAEB8x/IjPD3WdLhLMIJUR93zE86XYbDBrS5ybhjVngk6nUwAJ9q3WU+sDtZkr7PODwe0fux6Eiu7XC0XXxe7GsrKlBzzCycQ0DQVtFEisrKKsDaC3EdvgVFnMBr1pUlkE86ysrXuRdSjHiRoTLBwzgds+Igt5E6flT22gAgCBWVlbfTIqoMCQ2klt50K2aysquJmqV8YxjIjFeQrKyvNxCXmV7Kx17y5rr8VZWVlQZMfP/2Q=="/>
          <p:cNvSpPr>
            <a:spLocks noChangeAspect="1" noChangeArrowheads="1"/>
          </p:cNvSpPr>
          <p:nvPr/>
        </p:nvSpPr>
        <p:spPr bwMode="auto">
          <a:xfrm>
            <a:off x="63500" y="-903288"/>
            <a:ext cx="24574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9" name="AutoShape 9" descr="data:image/jpeg;base64,/9j/4AAQSkZJRgABAQAAAQABAAD/2wCEAAkGBhQSERUUExQWFRUUGBwYGBcYGBgbHBgYHBgXGBgYHBwcHCYeHBsjHBgXHy8gIycpLCwtFx4xNTAqNSYrLCkBCQoKDgwOGg8PGiwkHyQsLCwsLDQsLCwsLCwsLCkpLCwsLCwsLCwsLCwsLCwsLCwsKSwsLCksLCwsLCwsLCwsLP/AABEIAMQBAgMBIgACEQEDEQH/xAAcAAACAgMBAQAAAAAAAAAAAAAEBQMGAAECBwj/xAA8EAACAQIEAwYDBwIGAwEBAAABAhEAAwQSITEFQVEGEyJhcYEykaEUQlKxwdHwI+EHFRYzYvFykqLSgv/EABoBAAMBAQEBAAAAAAAAAAAAAAIDBAUBAAb/xAAxEQACAgEDAwIFAwIHAAAAAAABAgADERIhMQQTQSJRFDJhcZFSgaFC8AUjM7HB4fH/2gAMAwEAAhEDEQA/ACu0XH8yFMOe8GVu8ZGHg0jXmOulUi1xMiVWc7H4gSSR0gii8MLdy2LptujhiWcpntO0yAFTKLfpNbxvCbl4G7YuWhdKw9q0CHYCAxCqsAQJOoJ3rHYa23m7WBWu0Gt4gOwDhungVQTGsHb8jU1/gbhS2gCsFILKxlhmE+kiTpE+tV62hW6ELiJANxQ0KCYJOgIjntTfh1gHOQ65bZhrgOkTEqPiPWAKE1lRtHat+YwwGC8OVL4ZjDqltWLi4rCEOgKkbzsaHxfCrq2mbKdGzQWJiRBhROoC6jQ6DeNCcPetgsuZh4/6d0TIAOhKrrJA5HQmmHC7vj+JMusG6WQMB6GQecSa8H8TmCMkRdgbiX+7EC3cRScrI7hljRNho0ggnarBhOEXcpKMQtsoZWGJMKYdYkSwPUEEQNKAw9gXXe7lX+llYx8UBtAGOsadeXnTDEccScpcqWHhAtgsJEHUETrr4zA1Iptbjcxbg8CKLz3jdbPafLHxAEpJYggnpl285ohrlxVyWyFZigUlARExkAJyy2g10361u1euNZC+N+7PhhFFtRBzRlEs53mNNZ3plw+2mItuoXxKIaIKyfhLKT4kOxymRB050dZLHaC2Au4klnh72rYJQbgFVZAEUgnMdh8UAgD73OnGGLToWJMDcwMu0DYGOY/eQ8OlycyoVUQroLtskBvDozjQAkEExzBNd961sjx2gElbisHzoQfFKhhlMCQSCDuOho1AcCT88wj7NaZTl7oqfiiCJ3nwZhpuQR51q1ixIXUzsTB05agmTMAeRBHkSLiIAFbwDQCyqup5hoWNNN1/Fr5BcRw2maGKkakAQp5hvI6jfQ+VSdSo5EYnq2MIdqiNzyrjC3cwMtmywM2xI5EiPCYER5GpGrIdhC0kHE4N0+Vc983l8v71X07RuLhR1GhgjYj05GmAxzvHdpA5l5HyjekudPMb2jGPfN1Hy/vWHEN/xPt/ehlZgPEwHmBH5mt2sSGJAMxSVvycCe7Zk7YgnkPrXa4nqp9jUUVkUzWYsiFpi06n3Bqe3cB2I9jS2uSKYLIOmNiPKsilqXiNif561OmO6j5U0WKYJWFj0rtWoe3iAedS00EQSJOlyiUu0uBqRWNOVoBWMw1dK8UDbuUUjCqFaLIhHfVlRVqjzOYniHDrjW4bM4WQSo1DCYPhaVPPccqYNhXCfaFuqP6hUKGi5zhsqxAiBp1ofCBrVhb6g5sxWWW1ctlTOmUmQ2nMHflXNvCn/dYZVdiC+UadfCOnQVMduZr8nad8Sw3eZRZvlO9SLmeLasxlipYnXmJO81W8VeGYIloJ3YIIHiYx8RZhvty0FXc4CzdIS1/UGWTmKqGIO6zBykeUiknFuC/1m+zeBHWCrEMU/EAwGoP5GqEfwYoDeBcDxNsPDo10x4VUxLcpI1ganTeKsnDcaEfLdtpCiCjBlDH8TDUltuntVTdXstbtMrYe7bZy1whlYqQIjmREx60Xw7F2e5uG53meQLbBlynUZgynxGRJmuPX5EMHVzLRY4aHbwI5AkyAXKrInwjVgNDzNaxZsraJW9aN1WBAi4bjgxup8KASfWN6GwOOsd2oRrzXjlKgCFDZouJIIbUZSCKP4mc8K1lFC5kfNnBZwZGZl5gAiNt96Vso3nNyYVgeKreYnvDbd/iW3ltjUZdAQV5TB3686k4fd7lWtOilhmyliUOuqXBl3mIgnQzrS/G8NvJhwqpZVbbKxVFK3CcmXOwJ8QIMSNJHKiMBxfwqQAjKcwa54kZIgqVPPU6gxtTlfB/5gMuRtGlormOey1xGBCHMp7vaMx1JGraazFMrdpSIyKsZV56wJAmfwkaHr60twGGEH4so1JWGyggwcszE6aVJZvLJLFiWjwhjlLAZcwHJiIE9KcrY8xJG+04s3w9sC3iEtuhjIqoXSCQwAIB7sjkwJHU1LibtowMl3ONM2irGusgw6kn4I01rjFEBQxIVWjxHkJg5iBIynfpQtzEPACiHXcyr2nE7qwkkFfcGpbWwCI2td5GWIGb4WgqCMwzjcmdjl5+22tE4LD3bgnvCuu0SfzoZoacpbKd1c6hvhbLr8BJOw5g1Df4q1pspM+hGh2121kEH3rFuDE+mOtfQoJEZ/wCTwxcqHbrAmo8Qbgn+mfYT+VcYLil+4PCmYczoIPKZI5UeGunVsi+8/lWe4cH1/wC8ahBGoYlfxly5BIQn10qLguOzrmEhxyj6RVq+0xEtPtUb8RA2AnzEn60S3DTjTGZztiDYW+zgyhAHPz6a1PWWma4wzgxy31/Yc6KbBgjQn1BFELsciTMm+0CZgNyBWxW7uEygxFdC2BoOXpR1264DJgTg1qakj51AxYtAjTc9P7+lNLDOIIXM7FS275H7VwVrAKcpI4gYh9rEA/z+GpQ/nSwUTav9RPnz/v7/ADqtWzzEkYhYuVIl+hymkgyBvG49Ry9dvOuM9NyVg7GH/aq3S7vKyu9wz2mePYWyO6ZjdAIPhTck6SYnQRz50Xg7OZSTdRI2VmOp5kDWB+c86DwfDi1p27vM24OdRCjchPib2oQEhp3NUFQZpCPOHcTVHU3Laukw+aSwHVIIIanlzi9v4LSrkEeJlOdjqGPkpGuQ7RVNGLuQVnwfhyid539t6nsY50IZIBBnMROnpQ6SBtOEAnJlkxeAsXrad6UVZhWDSbc7kgEkL5eVKMTwi5ZBRFw9xYI71IbOpiDrzE7761EvFZPiiQNPCBy029tadcDxdxkZWe2sqeQYMIMfF8JHIjzolLnaCQBvKtg0NtgQxDKZBG4IPKrFh8Q99HBIKqO8Mt4tyCwB1bczGu9VriGOVbaZbeVxIZm0zSdJG2muo5UJa4w0hittiNtxHyNEaGs3nHvRDgy+cIDB1CuAWGUE9BqRr5CQPKKZY2/fwzKLdxXtXFbMuuQC4sSFZQVJ30JXqKo+H7TT4TYBmMwzaMOokGG1pzZu+EAZoA0DNmIH4emnlSXD1DecUpacjiNrSZVUuv3S1skAyB0PqKOvYm1vadmtuohiIZSR4txIIOoNJcLbzK2Rw2RtUJ+AMd55Atypl3d5mS2Qtq6kJKkDVTmVydpiJ9KSLCBGFd4Te4skBrn9Uv8A7pQQSYjNlMg8pHOaxcYbihcwYIIVsuU5eQPImhcTxFyx7xlZmGVzlUTqCCuWBMjfnNQpf/5BSfhkSCw1ykSNDzNIttLHAjEQAZxvJHZmy6ZcpgrmkNE+KTsTrp00qwv2dGIwCOqAXLYZ1PVQzFg06mYJ9Y2k1WMVilysriJglvumdIAG3iAM16j2aw32fDWkukE21Ys5IyySxI8hrHtTukr7hOqSde2EAHvPL+G8TKE/hYa/oabpi5Il0k7DXXQnffbyqt4y8ua4U1XOwX0BMeW0UEnEJOUmV5++5Hn0qJulDMZHT1BqOk8T0C3ZtHmD/wCxj67Vl/uU3kHplIB9CfLnXnVridyzcKq2YaHyYcj/ADzqzYTtMLihboIjkeX6GlXdM6DjIm2terBB2jK7xNs2a2coGgnfzoC8cVcebSltPu6A+ZMxP7U97M3MOZYjmRsDtp7Vaittho2nvSU0rzj7GKttFZ0gShXMHjAn9Qos7+PMQPQDL8zRHBuEu6w0FNi55npEb9dNKs2LwFt9C4yncBd/KZ0+VTIbagAAwNABoBQNannA+0DukjYbxfi7tqzbGw5eppZbJEmBB1kmCfPzp21m075u7DN1Ykx7TArvE4vIQBl12Cj+1L7i41AmAP04ifA4W7cE90w132BHI+IzU2JwRtiWy+xmmaW7jx5/iPUbbzUx7Nqwm459Bp/3VKNaw2XH1MUSgPqP4lc7wenr+9SJ/NaeN2Zs8nYDpmEHlO29RYjgltV/pvqNgYg/QU/usnOD+8E6G4zF9pipkGCOdE9wH2hW+Sn/APJ+npUNlDAkQalQRWrQ2pRnzJnGDtOTw9/wt8j+1ZRIunqf/Zv3rKo7SRepp4Hgce9t8ymCAQD0neOhokWh3SvJJLFeUAAeuafagbr5jsBy0ET5nqamw+IVEMCXJIJIEBdoHnrvyrrDM1xOkuMDmmVH3QaKx1y26jI+4EqARHlJ3NAKSJ5A8jRd82yQbQZVyiQ2pzfe9qArvmFztB3bKPICOp2orDXGt5CZCOJVoOomDB8jNbbEoUUIhV1Mm5mOuhEAbAVBbw7kwsksZjeT5V7bG85phb4A3UZ7rJqSViSdBtOwG3nUOK4bau5QllUGX4lLLrzzhpDHTlG9Ytt18LEwpPh6HnRnD0DtlNxUAG7afkKE2MvE721bkSPCcKVF0+LlO08qb521VraWwDOmrTsRmnVOkilveHUGIPP9aKt4waqy5idnzNK+ZGob3qZmZuYaoF4hP2dDLANmiDHnz6b127lgMxJiDJOpjqaDTiLIfC0AjK2gIKnqNqkXEn4hOh0PmNfekMG2jAI5D27beJ8zhAyZNVzclaREAbjoaCvvrPLcVFiEIeG+L1Bnny3oDGY0Wk1ad4B/KhVNRAE98u5j7s/gxiMQA4DW7UOdZD7FF/8AbfyQ9aedtOLx3djMCwGY2s4XMseAGAdJzNB3yidK8sbtpctW+7syhPxON400XpsBO/Sldrid4XMyK0zrpJOYx4jEtJMa71s0dMQJjdRcGf7S1cW4hmctIBIAgZQZG+YKIkkkzUVy3EQdT+tLcDh2e2bpWJY8um4HlrFPOzWS4e6feCVboAJM+g5VNcMEkeJGzDVGWDwLXLF1Fg5VABiSCzDYxtuaJ412c+zYYXA5ZhGYaRrppzEHrUl7jX2W0VtIWa6w8Aknu0BAaANfFmJ9POrD2VCcQsMMSsDvPhuLlzAAEGAZiTz3rOPcBDf05mx09pSsEzz7g3aFlJCgnnH6irrwjjly5ACsD0IP9qtT9iMDbUuAEgT4IHLaAKBw+IUAKBH7VJ1xrGDp5+spTqBaDgbwHieMuWlBbLrpoZIME8vSmeBNq8gINyeZBM/lW7/ZexiVBZrimTGVgFH/ACIII2MU3CWcNbCWxAAgAHU+ZPWgXp61QOSJM94b0qDmLbOG7otGbrLwSdBp6fvW7S53zELOkGNQOQGmmvLnWrmMz+JpPLpSzG8Ra2Dlmf5oKnVk15H4jAjNt5jnF8R7oEcyP5PvVf4p2hIPxTmA0n6eXWlnELN5ghH3vi11HQ9Y9qm4v2aNuyHzZiviMaCAdR1qg+s+o7e0dXVXXjVyZmN49csoXjRRJg8qgwHaV7xMqV6Zgwn5irrw/C27lhYVS2WNun02NVq5iP6kXFjKYj9R60DV1rXxknzOJYLGIAxiOcCzOsn89an7uoeH3grAfdb5eRH5UdiRBUD735Vq9Dcq0+o8TMvQ69hBstZRf2RvL5VlW/F1/X8RGgz57vY5zaFskZBBiBuOc1HhlRbim6JTdgDuPauGuiYiI38/bl6Vy6CYBnzqgbbTRDQi7eLkCSQDlXNyE6Say/ba2xU7joQdDruKgR4JE8oPmKkvYMqF211gH865gRmZyLld28Sw+8R6GtXUCgA5Z3kH6dK5sqCYJjTfzr2BCDQ8XFhSpJkeLSIPl19a6wt9Q4LLnA+6SR9RQ1q4Rbj7s7+fSp8FcUE5wSI0jrypLDGYQMPfFqykC2BLSuskD8M8xWhhV7vN3gzAwUI1jkQdjQ6vUlog8/5/BSCIWZKWDAeEKQNSCfF567Gu0uEArOkzHKYiaCv41VElh/el2I4o7gZBvpPn5ddKJaWf7QTaBGmM4mFAB1I2E89aT4xmZyc+cDQHUSI5A86ItW+6MuCxYAiSNQYn6j6Vt1ADMABJJAB0AM6ecfpVKKtfEDduZDge7Sc4crucv6/21rvG8at93lUEEzqSZg7j06UFikhM5YiCAI0/h0oPAYW5eugKjOZnmfn5VahyuczMvIVztPXeG8KU4KxadULG2CDmCtLDP4TrJBMRGmsxSLsthu6+1lgVuJltBeYDszP8+7Uf/wBGik7ONds93cOVbYldIM5hIAjQakmhSbWEt3NSzs6r/wDLED2kn5VnuSyEgbmQoNT6ZqxxI4fiariTlR0yodDA1CNoZALZj7iRVj7Y97bRWw4YuACQs6rLTMe3zph2Z7O4biFm3cvWQ7gsVYEiBmgAxy021q5nsvbJBuH4REAxI03PtyqGxQ7KwHGxzxtNZbhVkH9p5/wTHX8QoUI+YgAqREHmxHIT1q44Dsw6gG4Qf+I29zTH7bZsDLaVQByUAD586UY7jbHUnT5AVm2v0yN7n28Rwsut2UYENxvEQBkT09Kr17FknKNW3Ouw8/2pbxntIVUxzMTzJ6DrSfFXbwAtWv8AeujM9yRFlSYnXdtGA9CfRYps6g6n2HiPCihc+ZbEv5V1MT/ahOI8FvYjKbBBCt4xs++6yYI952pdxfFZWUA7CPlRnA+IlWds8hoKj8MCCPfegRe3/mcxpVgNS8w3Gg2lVmAGUhSrSdDpB2+VO8Gq3rJUkEEQQdoO4+U0r4hdGKtm3cJjcMPiBGu9aPD7lpJt+ONdN/LQ15XUEFd/eIILDDbGS9ksdFnI/hNslW8ipKn8hQHbHGIoUj4g2h6jUmldzF37bOyR3nxFWWJMa6SOlL8Xw7F4y4hC5baks91tFnYKoGp9uutWImsnJAHMPQK31kxtwzjPhidOXkZkGm2B4qbtwTOhb9P1FAdn+xpe08uPC7CcvTQc9ucU4wWDa3dRGYNlWdAAJJM/OBS2r07g7QrWrOQOY+VzGx+dbqTIvU1lVb+8zMj2nytiMeVMQDWk4ip8vyoTFfGaHy19SK1Imct7jzHLXiDrzrf2kiZBpbYxX3W2/Kp4YfC2nSlmsDmVL1BIhjYgGtJiBMDU0vcv/BXPctvXu2PeMF7eBGTY8DmY6Vi8XUT9DSt7BJkmtCxXe0k4brc7CM/9QkSBMGhbnFrjnTT0qEYSpEw+UzXQla8CATc3PEZ9m+DC/iUS8xCE66+UwPlVr4zxjDWx3VhBcQrBH4SJC+KPiAMyOm9VBsUdI0Ez6GIJ94FSBhOsmd4qa1NbBj48SqtAvEItMTE6wI16fpRLTttP08z5VBb1iAAOvOmtvBSBM1NYwU7xxt0DJiO3w25iGMaWlJAJ0MeQ86vvY/hC2nXIokcj96OvWaB4dYB8I3B18h/OVWjA4NQOvTcfQUiy97WCjYCY1hySWheZ7rNAAA0JGg0PwiTrED0rzvth2fuuw7qCqzcYFgDLEAGD/wAVWvTWICZR6QOlN7/ZBbmEyMFBYFmYjVSRI+Qge1Gt5D4XxzOU1D5m8yp9gMVct4G1ByuA2UQToXYkEee9OsZ2kCAC/cCEifE248v5NB9m7XdYa2AxHhBMxr5/IzRH+iftt21dcRatyQCPiJIj2EE+c1lWhOosIyfPE1lITdpJYxRvAd0CwOxykSOoB1jzNCcWTICGMkb+vQVcMTkw6ZLY8R3PP3qqYvBM4Nw/CNvPz9KzWrSttI/eV026t+BK7hFzXiSo0Hy6DyJ51Nw+7Ny5KtnkZmy5U00VUJJnTXSfiNb4Tb+I/iJPtyrrjuM7qy7cwPCOrHQD61Xr1N2gOcCNcajn2gzYbviWn09K4w7EEoBOUwDznQ/rTLCYbJaUdFE/KkHEWa2zXUPiBzRyMcvkK7X6yU/EchzLDhrjrBIP505wvFQBEwehkVWuFdqbV5RrlPTn6VYF7OW74Q3Lrhc3iRTlDr+Fo1ykjXXaRzqfsE2abPTFXsAucRhw7Arjv6rg90phG273rHM250nnrGmpL45cW0hMwAD00UTsPOjr+PVF+KFURtp6ADSNhFUzjXF3e4FYHIwkL5A8/pVFhQ+hOJBQlljam4EY/wCHOP721c3g3GJEajNDR8yabhYxjA80BHzNVv8Aw7upaOIB+GVI9fFp8qsb41XvoRodV9Rofl+9NudAAPrPWKwsbbxGsf8AEVlEBPT5f3rdPwfpIdU+QL+GI8R2/ag2M08x9nQgb0rbCketfT12AjeQEYg4FYDUrWvDUNNzmckwxbDnRljFBt96Wk1sVxkBj6rmrORGuNyhQQdxr69KFwxB9aHuXiQAeVSLalJG8667CBH60ITAxGv1OX1AbQm5cUc65OKU9ait4Mn7wn1H71Few5Uwa4FWcbqm8CMLRmI09TTC7hArBWuNsCciTuAQJLDkd4pTZkVbOFXEvW/EPGkCeqzH0J+tS3P29/ED4h22ziRYHDSytlhU0EmWPMlvMzypmLhnw/KPlHnRC2lEVZ+z/DbZXMyeUkH51lGw2tPFtIlZw2Ot2fE4lydtz7jl70bhe0DNqFhFklo2A1360dx5cFhiWuBS7ahEEu3nE6epqLhVm5djNbFpW/28OPiyz8Tnz+kUVg0LkwEUvvOuwHbFb2Ni8FCgSgH4idCxbmOg6+VegdtO1yWMPcyMCxUjTWSdABHMk15R2w4Tbw9yyLAQXCGLC3MFZAkksxMEEA85PSuMSz3bRuM0C1DgHckHeR0rjoMgpsD+f7M0qq1ZdTeJ6l2S4Az2LDXwVC20lCILMEUHMOQkbVZcbjwqwkTy6DlXkvCv8QkuIuZyHbQrqTPQdauPBM9/4QVH4iPy86zbrba8oqYJ8wzRn1u20ZWsPnafuj4j1/4/vQHajiAt2HOkkZUA5ltFHz/KnGJvi2gA2HKqzeVb1zPcUNbWVVGG7aHvPYSo9TUoCocHxuYaZY6j+0T8FwuS2J5DXWdTqdfWarvbHiIlEnTMC3kJ/wC/lXpnDeEWbimZUTAg/M61Ve2P+F6OpuWr7E75Wy6+hEfKqekCmzuudpT31B0eY6+yZrYI2678qrOJsgoxOxB/I1L2O7RNYXub5LKBCsSAfSd/KpsJjTaBzJKmdDrIjXQ76c6X2RW2xzvH16lzmU/sxgCb1vyE+8fvXpN+ywUbiBp+v1qpdkeGF8RPwiCQANpIgegFepYnD/0GAUFghyyAfFl0+vzpvVKbrMA+Im64IRKJw+9dxN97bIQluAH1hm9PKd6adswiW7Mrp4lB57Tz9KW9m+1CWi6urNcVmDsAuViGEEjkfDy0p5xCwcZaUlWKhhlUAkljzJGmUCa6a1RsD2gF21BmGBKVwfGlbpy7ESR+VWngDl8QpPTT50PiOxJJOUdyxESOfPVR+dc9lrD2cUyXDOUgBtYIPMfSkuFY6x9JTY6uh0nxPSg3r8q1Ws3mP571lavpnz0+WcbbIM9feoBZJ3qfAX1PgcxrKn9P51pg+EHI1oM+jaI0yv3sGRQd7DGrTfsgjbagTgs2w96YnUe8EpEIsVPZwE07tcJG7UxwfDwDJB8hXX6oAbTqp7yr8XwGQrA3AoFbBmrbxfhrNqN52nzmhm4eNzpRJ1PpGZ4rvEK4emWFtZ1yNtupP3T69D0on7Ev4hU4tgDwj3/m1ca7MNKyTF8IogyfSiuE8TVH1Vo9AZFA4y+EIMT5VHYuXruiDKDpIH61016l9Uay18eZ6Bw3i+CQ5rl0qNwGVjr5RqaJ4r2z7xCuARnMHNeZcqqB0nUn12qkcP4Fmf8AqAwN2JmfIVcTxBLaZFAVB90c/UVn2aKThBqP8Q6+l7hz4kHAcPatMb15luX2MkswMbAaEyTvrUnEu1ndhntoLjDdjIA8pkE+m1KL2I71jkGSfiaI0/ao+IWwbQVQcm4k/EesUvtq7h7Jo/DhVlm4Bwu7jx9qe2Fa5A0EKqKCoiToNCdzqTXfbrDdxhjbXnA25nSR/arlwPGpbw1q2dDbVQI3HhifPXlVQ49c+0XmMeC3oN4Lcz6ifr5VKLg1uocA/wAeBARD8p4k3+GnBMGlpXulmxBmRpCakAD2gk+deoM6W0i2IWK8TF1rfiSQw2jrypzZ7dXL1oWiBbIgNrJ9pGgrl/ctJcf9iMPT5wMxv2nxuMuyMNZLWx8TqROmsKCZ9xvyqXgnExdtd3dDI6DQZYM7bEAnQ60T2a4wRCLqWOg3jz8qsV3Al/G+rbCOQ5ba/OpQ2a9IXcfzPOdB0tx4k3Z7h8IC0a7CmGPxVtVKvlMiIj+aUm4hxgWVCKTmH8ildgtebciev70prlpXQg38xQoawmxztFPF+B4dr1t7IIyEsyAyDppE7a+dd8TtZ0WBmuZlTKZC5JOf4dYIif8AxG8CrSOyS6EPy2I3PM70FxHs3iI8ARx0DFT9efvTF74YbZju9Uw0kyvcLxtq2czaW84tZ4mCoks+nh1kD0q9/wCdWnUBGBB2ZYII6jlVWw3A3RVW5acAks2ubf7pIkGPXrFLMVxIWCQJZVJA2ncn9Y9hTLHZc6BuYpahc2My04DsfhLJJCG4SSZfxRJnQAAD5U574RA8Me3yqo4TtLcuKAENtY3YjMTyAA0+tculy44AuNDDUDT6ilP1BzjzD+FY/OZZcRxK0ARMv5a/2qp47Gi3ideg9uetWDDcD8QUbgCdOc668qYjgaKpLEs7CC5AmOgjQDyH1r3aewFmGBAW2uo4XfM4t8ftwPTpWUnW3lEZdtNxy96yk5eL7ST51uaHzp8mOUqDm5Uq4nh8rkUFmI2r68oLAJnHYx1cxQPOuzjVA03NImvGsF/y+tD2BByY5uY41B9ubqfnQIxPWa5e+eQ+dEKRB9UO+0GdzUV/Ex5n6Ute9cPWOgra3uRBpoqAjEUf1Gdi+xYZtgdY6UScfyUMfePpQ9u6OtEjFJpETzrrfaVIgA5kBssxnL85NNOGG4ug09qHscUAPwz+vlR6Yq67SqhROg6Ui1mxgjaU1Imcw63g3bVnPz23qVsi6Hxny19utQ2eFO5l2O+saf3p7gcFZtZSo8QM7Tt571m2WBfOftLl2GwlabEk3ltsuRNyOZ8jTnE4+25RBvIFOeN2bAVibDXXjTIhMk7DPsP7jeqva7PC6C+to6zbfRhHTmR515WS1QzAjEm7hBwd5csRxFUtzMwI015bfOocPbhADz8R/wDJjJ+v5VT+BYYtilGYnJ4uokaDT1q64jD5VLHQASfKKguqFOEB5j1cNI3tqXgAacvrSXivYrFYm/bfDLkVtGcsABruROY+wNa7OvcxF51X4nb5LA38gBXrnA+DWsMsbt95jMsf0HkKcmrpnzkcRXUuCuBzOuzXZ5MJYCZs7DVrhAlz1gcug5VFxXi4XwIZY8/pUPaLjy21ygiTSvAlPieWY676D2qC+8tnH5gVUnGt94oXBYy9e8Kqqj7xYQB58yfQVY1w72LeYMbrrEgA6+gGvnvXbYxNIH1rVvHRsco/mgpPcRgBjj2lLM58bThO14Gjgg9Glfzo+12rQxrt50vuY7OMt1RcU8nAb8/zquY3suBc7zDXXUazYdptsYMZGOqgGPCem9NqKPw5U/WIZF/qT8T0a12otnn8xXN67h7vx27T+oE/WvMeFJiDbm5AYaMvmN6mTjBV8pDTHtr/AD60w23A4BBxPDo15WXy7wXCHVSyeSsD9GmswdkWi2Ri4aNSACPluPlVcsY5iJAn3GtCW+I4p7oAVRbEzGp20Hz+k0kWu5JwonTQcYLEyy3+MdxfKAyWXMTvzim2E4tnQ5jNVXF9lXX+vcYl21J0heQEVvh92HAGpnc8vOK81j1uAPxPdmt0yOZbVs241QzWUuUvHxN8x+1ZVPdH6ZN2frPBcfg+8UONTsfUfwfOklywRyq1cJujNlbZ9PfWP2o7GcAB5Vs/E9o6TxJjXq3lBK1zlq04js75VCvZ81QOrr94rtNENuzNNMJwyadYXgHlRmNwDLabIJMVPZ1gJ0qY1ajyYjTApOgzDnTOxwq2Rt8xSjhfEsoyNo3nzpxhuI5TqJXy3oLu4DtK60Qib/yiz0/+T+1YeFpH9O0Cf+QAHrTmzjLR+GKl+0KOntUHxFgPmULQsRWOz5J8begUQB7RTTDcGUdf57V0nGUBbMygAjLBknTUkDbWurfGAx8Cu3oprlr3tzGKFHENs8ItnfMfKaIN23ZGgUT5UC/fkTkKgCZZgB70uuTdOVmUeYk/nUwrZt2baMAzLlhHVhq4J5ydKJ/y5LyA3bII10nMR7qef61XcHwhVWAxJ6zWzdu2iMrnXQCCR89xSEQajpMU6+054h2as4a8r2VZSQZVmkRpBXn9aH4zfd7OUeJnYLEyTMwPWYobinHn7wd+CCBofxDlB6VYuwgtOTcchmkhdfgGxMcievSr2DFg7+IIGlMxl2M7ILhbUtHe3NXadt4QdInXqfamfE8YLQjNJOkflRnEscttCdDppH0rzvjti89zPnhhssyI6+frSriLWwTvE0KXOWjvFcOS6PHBPI8x6UtucNup/tuCOjAz8xVfbtY9hgt2ROx3B9+VPMD2mR41FTmi+oZ5H8TQDeBJrC3QwzjQdNjTi7wTB4uDetBHG11JVgeWxgj1FRYO6GIgirLguDIRDiDyK6Gl1WW6/RtJ+oZceqVXG9ib9kF8Pc79B92fHHpMN9K8+wvanEG/cD5ltSQqgAZfFtB19jXun+StbM2rk+TaT7j9qr3abs+j5rrWstwavA0cdZGh9d60UtCg9yvf3kyW6mHq/v6yo/6stgCQ8nmVOv0ipeD4+zeBJEMN53PSisNg8PctAEqZGadj9elIf8ly4glLgNvlpqDzE7RSQlTBhuplusk4xLrw3h6tq7hE6SJ96e8Pwag/01zHkx0UVWOGqq6nU9TyNWzh3EfCTBJG+lSVsmrBk3UBvE7fgL3W/rXj6IIHzPP2oiz2bw1vXKCebMxP60vxXaIr96KVXOPljoGPsaf8RWPlXJk4qtI3OBLb9ms/i/8Ao1lU/wDzBuh+n71le+NP6J74c/qnlGNsFHI86s/BMeLqQfjXQ+fQ1B2i4bzH81NIMFi2tOGG438xO21an+smPMHgy6nDKeVc/YlrMNiRcUMv86j1ogVnHI2MORLhgOVSdyIiuq2DQTsrnFuyC3TIiaC/0reT4Tm8j+9XMGuwaoHVWqMZ2ngoBzKPb/ptFxCvr/Nad4W1bZZEGj+IYqyfA4LyOUGPrvSVsHkM2iSN8pEEfvXWbuD2MrrJxGnDsGneQVU5p5DcUzxhFpDlADHRRG5pDYxuzcxrXWF4pneX32FTvWx3PiERvOb9p2BzljPmY+W1BDCpvqKsa4sH3pVxTC6yo1kfzz9KKq0k6TtGAx3wTCqFHP1qw4XhVo78zzO3p0rzxO09+xp3JcdU1+n/AHTbA9ukYagjqDofcdaW1F6HWBkRDrrOAZaeIdibNy3lZmIGomCR5DlGvKqsvZ1MOx7tnB/GvhPupJDCnFvtfajVgPWoLnFLb7MDPmK819oGAuBPVVMPmifiFzFHZgwHqCT7yKrl/tVcttD+EjTWvQrIESCPSRJ+dd4rg4xPgvWke2NdQpY6fdb7o8wZpnT3ITixNveHYSo9MS9n7tjFWQLtq2wYncarGnhNMn7A4Zx4GZD5RpQg7M9wsWgVQE5VJzRqTBO+5qdMRcSJVvaaCy5lY9s7eBPadQyDgwG/2TxVhibV0XEHIiD85/ejsF2ovWvDdDLHXUUbh+M8p9v7V3cxCsIIpD9Rq+ZZ4A8MMxxge1KONWjzmgO0XbJA9u2pzAzmIGm21K1wqToI9KG4nwJiVddaKvqM+knaAKKlbVK1xLMBI9Kk4TfhFnfX86cXeHO5C92ZOkRvVh4D/h+qnNfGbnk5e/WrEPcXTiUWX1oMmKeD4a7iWi2pyfec6AeXmfSr19iS1bA2yj+/50dmW0oCgADYDl5ULhEGIcgnwryHM9PQU1enXVoT5jMq29n9R2AlY+yCTC7k+Z3plg+z125rlyjqdPpVuw3Dbdv4VA8+dE1o0f4Qg3sOZJZ1hPyyvr2RX8X0rKsFaq/4Cj9MR8Q/vPJcdhcy/wA6TVE4tw7IxNeiHn70s4tw0ODA61gKxQ5mljMpPCuJtZbqp3H6+tXGzeDAMDINUzHYEo238iuuFcVNk9VO4/UU62sWjUvM4CRzLtW4ofB4tbi5lMipwazyMHBjBOga7FcrXQoSJ2Jsf2f1z2jDbxUdu9Mhxlfof0qwAVu7hFcQwBotTEYMYtmJX8Hw5UzHXxGdTIB8ulS3OFq25M0fc4CRrbYjyOooDE4S8BsQRzG24nz2BHlNEdTNnOI8OpG0ifhrrqjT5GuPtTKfGCPMaijMDiSwBIgxqDoQeYoy0gO4BFKawqcOMxgbaA2rgYaRXOJ4Wj6ka9f5vTVuE2jqjd23TcGhcPiQjFXiQfn6TuKAOeUhaxEOK4C4HhM+tZwgqzG3dVkddgwgEdR1q+YO1aueVGngtl/Cyq3l09OlOXqSy6W/8iGuIMptzhSEQRvzBiusKuItf7V2QNlfb5jUVa8V2PyiUfT8LmY9Dv8AnVeY5GKt4WBgzt7GllnXY7w1sVxGeA7WuBF+yf8AyXxD35x7U4w2Ks3RNtgSDpHLyPl61W7Gp3Ao2xhbZYllhvxIYPr50BuB2IinrXkRseGhhLKGG8MAQPeuBwWzyDL5Kxj5Gf0pRi8fesmUm6h9mHryPrRHD+0hYxkdT6fwV7OBsMj8xZVvBnHESthlBJKtsY29Y9asPDOHFl1EDz0qu8VwLXmBmI5ev8FNLRAtBSzG5+LMYj0mJrtFaFtftOWuSNIliw2CtWtRlB5mRPz/AEqLG8XVRC1Vmsud7h9gKYcN7PtdM6xzZjNULZdb6K1xJjWiepzmR3MU945UmDuRufIfvVm4Fwc2hLaHoKM4dwpLI01PM0bFb3Rf4cKcO5y0jv6jX6V4m61WE1qa2JHN1lcd+vWsr09ieXoa6dZB9DWVlfHmbcQcdwSwf7dPSqXirQB0/mlbrKo6eLadcOxjWnGU7kAjlV6tNImsrKDqxxGLxO1qSsrKhhTtakSsrKcs40Y4WpnsBtxWVlaQUGvcSfPqi/F8MSJjXr/1S5uGqDoWHuP2rKysVuZahOIZw/BgGZJ9f+qnxGCR/iUGsrKnbY5EJidUq2KvtYu+BjHQ6+1WPhHFXYaxoP5zrKyndQAEB8x/IjPD3WdLhLMIJUR93zE86XYbDBrS5ybhjVngk6nUwAJ9q3WU+sDtZkr7PODwe0fux6Eiu7XC0XXxe7GsrKlBzzCycQ0DQVtFEisrKKsDaC3EdvgVFnMBr1pUlkE86ysrXuRdSjHiRoTLBwzgds+Igt5E6flT22gAgCBWVlbfTIqoMCQ2klt50K2aysquJmqV8YxjIjFeQrKyvNxCXmV7Kx17y5rr8VZWVlQZMfP/2Q=="/>
          <p:cNvSpPr>
            <a:spLocks noChangeAspect="1" noChangeArrowheads="1"/>
          </p:cNvSpPr>
          <p:nvPr/>
        </p:nvSpPr>
        <p:spPr bwMode="auto">
          <a:xfrm>
            <a:off x="63500" y="-903288"/>
            <a:ext cx="24574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31" name="AutoShape 11" descr="data:image/jpeg;base64,/9j/4AAQSkZJRgABAQAAAQABAAD/2wCEAAkGBhQSERUUExQWFRUUGBwYGBcYGBgbHBgYHBgXGBgYHBwcHCYeHBsjHBgXHy8gIycpLCwtFx4xNTAqNSYrLCkBCQoKDgwOGg8PGiwkHyQsLCwsLDQsLCwsLCwsLCkpLCwsLCwsLCwsLCwsLCwsLCwsKSwsLCksLCwsLCwsLCwsLP/AABEIAMQBAgMBIgACEQEDEQH/xAAcAAACAgMBAQAAAAAAAAAAAAAEBQMGAAECBwj/xAA8EAACAQIEAwYDBwIGAwEBAAABAhEAAwQSITEFQVEGEyJhcYEykaEUQlKxwdHwI+EHFRYzYvFykqLSgv/EABoBAAMBAQEBAAAAAAAAAAAAAAIDBAUBAAb/xAAxEQACAgEDAwIFAwIHAAAAAAABAgADERIhMQQTQSJRFDJhcZFSgaFC8AUjM7HB4fH/2gAMAwEAAhEDEQA/ACu0XH8yFMOe8GVu8ZGHg0jXmOulUi1xMiVWc7H4gSSR0gii8MLdy2LptujhiWcpntO0yAFTKLfpNbxvCbl4G7YuWhdKw9q0CHYCAxCqsAQJOoJ3rHYa23m7WBWu0Gt4gOwDhungVQTGsHb8jU1/gbhS2gCsFILKxlhmE+kiTpE+tV62hW6ELiJANxQ0KCYJOgIjntTfh1gHOQ65bZhrgOkTEqPiPWAKE1lRtHat+YwwGC8OVL4ZjDqltWLi4rCEOgKkbzsaHxfCrq2mbKdGzQWJiRBhROoC6jQ6DeNCcPetgsuZh4/6d0TIAOhKrrJA5HQmmHC7vj+JMusG6WQMB6GQecSa8H8TmCMkRdgbiX+7EC3cRScrI7hljRNho0ggnarBhOEXcpKMQtsoZWGJMKYdYkSwPUEEQNKAw9gXXe7lX+llYx8UBtAGOsadeXnTDEccScpcqWHhAtgsJEHUETrr4zA1Iptbjcxbg8CKLz3jdbPafLHxAEpJYggnpl285ohrlxVyWyFZigUlARExkAJyy2g10361u1euNZC+N+7PhhFFtRBzRlEs53mNNZ3plw+2mItuoXxKIaIKyfhLKT4kOxymRB050dZLHaC2Au4klnh72rYJQbgFVZAEUgnMdh8UAgD73OnGGLToWJMDcwMu0DYGOY/eQ8OlycyoVUQroLtskBvDozjQAkEExzBNd961sjx2gElbisHzoQfFKhhlMCQSCDuOho1AcCT88wj7NaZTl7oqfiiCJ3nwZhpuQR51q1ixIXUzsTB05agmTMAeRBHkSLiIAFbwDQCyqup5hoWNNN1/Fr5BcRw2maGKkakAQp5hvI6jfQ+VSdSo5EYnq2MIdqiNzyrjC3cwMtmywM2xI5EiPCYER5GpGrIdhC0kHE4N0+Vc983l8v71X07RuLhR1GhgjYj05GmAxzvHdpA5l5HyjekudPMb2jGPfN1Hy/vWHEN/xPt/ehlZgPEwHmBH5mt2sSGJAMxSVvycCe7Zk7YgnkPrXa4nqp9jUUVkUzWYsiFpi06n3Bqe3cB2I9jS2uSKYLIOmNiPKsilqXiNif561OmO6j5U0WKYJWFj0rtWoe3iAedS00EQSJOlyiUu0uBqRWNOVoBWMw1dK8UDbuUUjCqFaLIhHfVlRVqjzOYniHDrjW4bM4WQSo1DCYPhaVPPccqYNhXCfaFuqP6hUKGi5zhsqxAiBp1ofCBrVhb6g5sxWWW1ctlTOmUmQ2nMHflXNvCn/dYZVdiC+UadfCOnQVMduZr8nad8Sw3eZRZvlO9SLmeLasxlipYnXmJO81W8VeGYIloJ3YIIHiYx8RZhvty0FXc4CzdIS1/UGWTmKqGIO6zBykeUiknFuC/1m+zeBHWCrEMU/EAwGoP5GqEfwYoDeBcDxNsPDo10x4VUxLcpI1ganTeKsnDcaEfLdtpCiCjBlDH8TDUltuntVTdXstbtMrYe7bZy1whlYqQIjmREx60Xw7F2e5uG53meQLbBlynUZgynxGRJmuPX5EMHVzLRY4aHbwI5AkyAXKrInwjVgNDzNaxZsraJW9aN1WBAi4bjgxup8KASfWN6GwOOsd2oRrzXjlKgCFDZouJIIbUZSCKP4mc8K1lFC5kfNnBZwZGZl5gAiNt96Vso3nNyYVgeKreYnvDbd/iW3ltjUZdAQV5TB3686k4fd7lWtOilhmyliUOuqXBl3mIgnQzrS/G8NvJhwqpZVbbKxVFK3CcmXOwJ8QIMSNJHKiMBxfwqQAjKcwa54kZIgqVPPU6gxtTlfB/5gMuRtGlormOey1xGBCHMp7vaMx1JGraazFMrdpSIyKsZV56wJAmfwkaHr60twGGEH4so1JWGyggwcszE6aVJZvLJLFiWjwhjlLAZcwHJiIE9KcrY8xJG+04s3w9sC3iEtuhjIqoXSCQwAIB7sjkwJHU1LibtowMl3ONM2irGusgw6kn4I01rjFEBQxIVWjxHkJg5iBIynfpQtzEPACiHXcyr2nE7qwkkFfcGpbWwCI2td5GWIGb4WgqCMwzjcmdjl5+22tE4LD3bgnvCuu0SfzoZoacpbKd1c6hvhbLr8BJOw5g1Df4q1pspM+hGh2121kEH3rFuDE+mOtfQoJEZ/wCTwxcqHbrAmo8Qbgn+mfYT+VcYLil+4PCmYczoIPKZI5UeGunVsi+8/lWe4cH1/wC8ahBGoYlfxly5BIQn10qLguOzrmEhxyj6RVq+0xEtPtUb8RA2AnzEn60S3DTjTGZztiDYW+zgyhAHPz6a1PWWma4wzgxy31/Yc6KbBgjQn1BFELsciTMm+0CZgNyBWxW7uEygxFdC2BoOXpR1264DJgTg1qakj51AxYtAjTc9P7+lNLDOIIXM7FS275H7VwVrAKcpI4gYh9rEA/z+GpQ/nSwUTav9RPnz/v7/ADqtWzzEkYhYuVIl+hymkgyBvG49Ry9dvOuM9NyVg7GH/aq3S7vKyu9wz2mePYWyO6ZjdAIPhTck6SYnQRz50Xg7OZSTdRI2VmOp5kDWB+c86DwfDi1p27vM24OdRCjchPib2oQEhp3NUFQZpCPOHcTVHU3Laukw+aSwHVIIIanlzi9v4LSrkEeJlOdjqGPkpGuQ7RVNGLuQVnwfhyid539t6nsY50IZIBBnMROnpQ6SBtOEAnJlkxeAsXrad6UVZhWDSbc7kgEkL5eVKMTwi5ZBRFw9xYI71IbOpiDrzE7761EvFZPiiQNPCBy029tadcDxdxkZWe2sqeQYMIMfF8JHIjzolLnaCQBvKtg0NtgQxDKZBG4IPKrFh8Q99HBIKqO8Mt4tyCwB1bczGu9VriGOVbaZbeVxIZm0zSdJG2muo5UJa4w0hittiNtxHyNEaGs3nHvRDgy+cIDB1CuAWGUE9BqRr5CQPKKZY2/fwzKLdxXtXFbMuuQC4sSFZQVJ30JXqKo+H7TT4TYBmMwzaMOokGG1pzZu+EAZoA0DNmIH4emnlSXD1DecUpacjiNrSZVUuv3S1skAyB0PqKOvYm1vadmtuohiIZSR4txIIOoNJcLbzK2Rw2RtUJ+AMd55Atypl3d5mS2Qtq6kJKkDVTmVydpiJ9KSLCBGFd4Te4skBrn9Uv8A7pQQSYjNlMg8pHOaxcYbihcwYIIVsuU5eQPImhcTxFyx7xlZmGVzlUTqCCuWBMjfnNQpf/5BSfhkSCw1ykSNDzNIttLHAjEQAZxvJHZmy6ZcpgrmkNE+KTsTrp00qwv2dGIwCOqAXLYZ1PVQzFg06mYJ9Y2k1WMVilysriJglvumdIAG3iAM16j2aw32fDWkukE21Ys5IyySxI8hrHtTukr7hOqSde2EAHvPL+G8TKE/hYa/oabpi5Il0k7DXXQnffbyqt4y8ua4U1XOwX0BMeW0UEnEJOUmV5++5Hn0qJulDMZHT1BqOk8T0C3ZtHmD/wCxj67Vl/uU3kHplIB9CfLnXnVridyzcKq2YaHyYcj/ADzqzYTtMLihboIjkeX6GlXdM6DjIm2terBB2jK7xNs2a2coGgnfzoC8cVcebSltPu6A+ZMxP7U97M3MOZYjmRsDtp7Vaittho2nvSU0rzj7GKttFZ0gShXMHjAn9Qos7+PMQPQDL8zRHBuEu6w0FNi55npEb9dNKs2LwFt9C4yncBd/KZ0+VTIbagAAwNABoBQNannA+0DukjYbxfi7tqzbGw5eppZbJEmBB1kmCfPzp21m075u7DN1Ykx7TArvE4vIQBl12Cj+1L7i41AmAP04ifA4W7cE90w132BHI+IzU2JwRtiWy+xmmaW7jx5/iPUbbzUx7Nqwm459Bp/3VKNaw2XH1MUSgPqP4lc7wenr+9SJ/NaeN2Zs8nYDpmEHlO29RYjgltV/pvqNgYg/QU/usnOD+8E6G4zF9pipkGCOdE9wH2hW+Sn/APJ+npUNlDAkQalQRWrQ2pRnzJnGDtOTw9/wt8j+1ZRIunqf/Zv3rKo7SRepp4Hgce9t8ymCAQD0neOhokWh3SvJJLFeUAAeuafagbr5jsBy0ET5nqamw+IVEMCXJIJIEBdoHnrvyrrDM1xOkuMDmmVH3QaKx1y26jI+4EqARHlJ3NAKSJ5A8jRd82yQbQZVyiQ2pzfe9qArvmFztB3bKPICOp2orDXGt5CZCOJVoOomDB8jNbbEoUUIhV1Mm5mOuhEAbAVBbw7kwsksZjeT5V7bG85phb4A3UZ7rJqSViSdBtOwG3nUOK4bau5QllUGX4lLLrzzhpDHTlG9Ytt18LEwpPh6HnRnD0DtlNxUAG7afkKE2MvE721bkSPCcKVF0+LlO08qb521VraWwDOmrTsRmnVOkilveHUGIPP9aKt4waqy5idnzNK+ZGob3qZmZuYaoF4hP2dDLANmiDHnz6b127lgMxJiDJOpjqaDTiLIfC0AjK2gIKnqNqkXEn4hOh0PmNfekMG2jAI5D27beJ8zhAyZNVzclaREAbjoaCvvrPLcVFiEIeG+L1Bnny3oDGY0Wk1ad4B/KhVNRAE98u5j7s/gxiMQA4DW7UOdZD7FF/8AbfyQ9aedtOLx3djMCwGY2s4XMseAGAdJzNB3yidK8sbtpctW+7syhPxON400XpsBO/Sldrid4XMyK0zrpJOYx4jEtJMa71s0dMQJjdRcGf7S1cW4hmctIBIAgZQZG+YKIkkkzUVy3EQdT+tLcDh2e2bpWJY8um4HlrFPOzWS4e6feCVboAJM+g5VNcMEkeJGzDVGWDwLXLF1Fg5VABiSCzDYxtuaJ412c+zYYXA5ZhGYaRrppzEHrUl7jX2W0VtIWa6w8Aknu0BAaANfFmJ9POrD2VCcQsMMSsDvPhuLlzAAEGAZiTz3rOPcBDf05mx09pSsEzz7g3aFlJCgnnH6irrwjjly5ACsD0IP9qtT9iMDbUuAEgT4IHLaAKBw+IUAKBH7VJ1xrGDp5+spTqBaDgbwHieMuWlBbLrpoZIME8vSmeBNq8gINyeZBM/lW7/ZexiVBZrimTGVgFH/ACIII2MU3CWcNbCWxAAgAHU+ZPWgXp61QOSJM94b0qDmLbOG7otGbrLwSdBp6fvW7S53zELOkGNQOQGmmvLnWrmMz+JpPLpSzG8Ra2Dlmf5oKnVk15H4jAjNt5jnF8R7oEcyP5PvVf4p2hIPxTmA0n6eXWlnELN5ghH3vi11HQ9Y9qm4v2aNuyHzZiviMaCAdR1qg+s+o7e0dXVXXjVyZmN49csoXjRRJg8qgwHaV7xMqV6Zgwn5irrw/C27lhYVS2WNun02NVq5iP6kXFjKYj9R60DV1rXxknzOJYLGIAxiOcCzOsn89an7uoeH3grAfdb5eRH5UdiRBUD735Vq9Dcq0+o8TMvQ69hBstZRf2RvL5VlW/F1/X8RGgz57vY5zaFskZBBiBuOc1HhlRbim6JTdgDuPauGuiYiI38/bl6Vy6CYBnzqgbbTRDQi7eLkCSQDlXNyE6Say/ba2xU7joQdDruKgR4JE8oPmKkvYMqF211gH865gRmZyLld28Sw+8R6GtXUCgA5Z3kH6dK5sqCYJjTfzr2BCDQ8XFhSpJkeLSIPl19a6wt9Q4LLnA+6SR9RQ1q4Rbj7s7+fSp8FcUE5wSI0jrypLDGYQMPfFqykC2BLSuskD8M8xWhhV7vN3gzAwUI1jkQdjQ6vUlog8/5/BSCIWZKWDAeEKQNSCfF567Gu0uEArOkzHKYiaCv41VElh/el2I4o7gZBvpPn5ddKJaWf7QTaBGmM4mFAB1I2E89aT4xmZyc+cDQHUSI5A86ItW+6MuCxYAiSNQYn6j6Vt1ADMABJJAB0AM6ecfpVKKtfEDduZDge7Sc4crucv6/21rvG8at93lUEEzqSZg7j06UFikhM5YiCAI0/h0oPAYW5eugKjOZnmfn5VahyuczMvIVztPXeG8KU4KxadULG2CDmCtLDP4TrJBMRGmsxSLsthu6+1lgVuJltBeYDszP8+7Uf/wBGik7ONds93cOVbYldIM5hIAjQakmhSbWEt3NSzs6r/wDLED2kn5VnuSyEgbmQoNT6ZqxxI4fiariTlR0yodDA1CNoZALZj7iRVj7Y97bRWw4YuACQs6rLTMe3zph2Z7O4biFm3cvWQ7gsVYEiBmgAxy021q5nsvbJBuH4REAxI03PtyqGxQ7KwHGxzxtNZbhVkH9p5/wTHX8QoUI+YgAqREHmxHIT1q44Dsw6gG4Qf+I29zTH7bZsDLaVQByUAD586UY7jbHUnT5AVm2v0yN7n28Rwsut2UYENxvEQBkT09Kr17FknKNW3Ouw8/2pbxntIVUxzMTzJ6DrSfFXbwAtWv8AeujM9yRFlSYnXdtGA9CfRYps6g6n2HiPCihc+ZbEv5V1MT/ahOI8FvYjKbBBCt4xs++6yYI952pdxfFZWUA7CPlRnA+IlWds8hoKj8MCCPfegRe3/mcxpVgNS8w3Gg2lVmAGUhSrSdDpB2+VO8Gq3rJUkEEQQdoO4+U0r4hdGKtm3cJjcMPiBGu9aPD7lpJt+ONdN/LQ15XUEFd/eIILDDbGS9ksdFnI/hNslW8ipKn8hQHbHGIoUj4g2h6jUmldzF37bOyR3nxFWWJMa6SOlL8Xw7F4y4hC5baks91tFnYKoGp9uutWImsnJAHMPQK31kxtwzjPhidOXkZkGm2B4qbtwTOhb9P1FAdn+xpe08uPC7CcvTQc9ucU4wWDa3dRGYNlWdAAJJM/OBS2r07g7QrWrOQOY+VzGx+dbqTIvU1lVb+8zMj2nytiMeVMQDWk4ip8vyoTFfGaHy19SK1Imct7jzHLXiDrzrf2kiZBpbYxX3W2/Kp4YfC2nSlmsDmVL1BIhjYgGtJiBMDU0vcv/BXPctvXu2PeMF7eBGTY8DmY6Vi8XUT9DSt7BJkmtCxXe0k4brc7CM/9QkSBMGhbnFrjnTT0qEYSpEw+UzXQla8CATc3PEZ9m+DC/iUS8xCE66+UwPlVr4zxjDWx3VhBcQrBH4SJC+KPiAMyOm9VBsUdI0Ez6GIJ94FSBhOsmd4qa1NbBj48SqtAvEItMTE6wI16fpRLTttP08z5VBb1iAAOvOmtvBSBM1NYwU7xxt0DJiO3w25iGMaWlJAJ0MeQ86vvY/hC2nXIokcj96OvWaB4dYB8I3B18h/OVWjA4NQOvTcfQUiy97WCjYCY1hySWheZ7rNAAA0JGg0PwiTrED0rzvth2fuuw7qCqzcYFgDLEAGD/wAVWvTWICZR6QOlN7/ZBbmEyMFBYFmYjVSRI+Qge1Gt5D4XxzOU1D5m8yp9gMVct4G1ByuA2UQToXYkEee9OsZ2kCAC/cCEifE248v5NB9m7XdYa2AxHhBMxr5/IzRH+iftt21dcRatyQCPiJIj2EE+c1lWhOosIyfPE1lITdpJYxRvAd0CwOxykSOoB1jzNCcWTICGMkb+vQVcMTkw6ZLY8R3PP3qqYvBM4Nw/CNvPz9KzWrSttI/eV026t+BK7hFzXiSo0Hy6DyJ51Nw+7Ny5KtnkZmy5U00VUJJnTXSfiNb4Tb+I/iJPtyrrjuM7qy7cwPCOrHQD61Xr1N2gOcCNcajn2gzYbviWn09K4w7EEoBOUwDznQ/rTLCYbJaUdFE/KkHEWa2zXUPiBzRyMcvkK7X6yU/EchzLDhrjrBIP505wvFQBEwehkVWuFdqbV5RrlPTn6VYF7OW74Q3Lrhc3iRTlDr+Fo1ykjXXaRzqfsE2abPTFXsAucRhw7Arjv6rg90phG273rHM250nnrGmpL45cW0hMwAD00UTsPOjr+PVF+KFURtp6ADSNhFUzjXF3e4FYHIwkL5A8/pVFhQ+hOJBQlljam4EY/wCHOP721c3g3GJEajNDR8yabhYxjA80BHzNVv8Aw7upaOIB+GVI9fFp8qsb41XvoRodV9Rofl+9NudAAPrPWKwsbbxGsf8AEVlEBPT5f3rdPwfpIdU+QL+GI8R2/ag2M08x9nQgb0rbCketfT12AjeQEYg4FYDUrWvDUNNzmckwxbDnRljFBt96Wk1sVxkBj6rmrORGuNyhQQdxr69KFwxB9aHuXiQAeVSLalJG8667CBH60ITAxGv1OX1AbQm5cUc65OKU9ait4Mn7wn1H71Few5Uwa4FWcbqm8CMLRmI09TTC7hArBWuNsCciTuAQJLDkd4pTZkVbOFXEvW/EPGkCeqzH0J+tS3P29/ED4h22ziRYHDSytlhU0EmWPMlvMzypmLhnw/KPlHnRC2lEVZ+z/DbZXMyeUkH51lGw2tPFtIlZw2Ot2fE4lydtz7jl70bhe0DNqFhFklo2A1360dx5cFhiWuBS7ahEEu3nE6epqLhVm5djNbFpW/28OPiyz8Tnz+kUVg0LkwEUvvOuwHbFb2Ni8FCgSgH4idCxbmOg6+VegdtO1yWMPcyMCxUjTWSdABHMk15R2w4Tbw9yyLAQXCGLC3MFZAkksxMEEA85PSuMSz3bRuM0C1DgHckHeR0rjoMgpsD+f7M0qq1ZdTeJ6l2S4Az2LDXwVC20lCILMEUHMOQkbVZcbjwqwkTy6DlXkvCv8QkuIuZyHbQrqTPQdauPBM9/4QVH4iPy86zbrba8oqYJ8wzRn1u20ZWsPnafuj4j1/4/vQHajiAt2HOkkZUA5ltFHz/KnGJvi2gA2HKqzeVb1zPcUNbWVVGG7aHvPYSo9TUoCocHxuYaZY6j+0T8FwuS2J5DXWdTqdfWarvbHiIlEnTMC3kJ/wC/lXpnDeEWbimZUTAg/M61Ve2P+F6OpuWr7E75Wy6+hEfKqekCmzuudpT31B0eY6+yZrYI2678qrOJsgoxOxB/I1L2O7RNYXub5LKBCsSAfSd/KpsJjTaBzJKmdDrIjXQ76c6X2RW2xzvH16lzmU/sxgCb1vyE+8fvXpN+ywUbiBp+v1qpdkeGF8RPwiCQANpIgegFepYnD/0GAUFghyyAfFl0+vzpvVKbrMA+Im64IRKJw+9dxN97bIQluAH1hm9PKd6adswiW7Mrp4lB57Tz9KW9m+1CWi6urNcVmDsAuViGEEjkfDy0p5xCwcZaUlWKhhlUAkljzJGmUCa6a1RsD2gF21BmGBKVwfGlbpy7ESR+VWngDl8QpPTT50PiOxJJOUdyxESOfPVR+dc9lrD2cUyXDOUgBtYIPMfSkuFY6x9JTY6uh0nxPSg3r8q1Ws3mP571lavpnz0+WcbbIM9feoBZJ3qfAX1PgcxrKn9P51pg+EHI1oM+jaI0yv3sGRQd7DGrTfsgjbagTgs2w96YnUe8EpEIsVPZwE07tcJG7UxwfDwDJB8hXX6oAbTqp7yr8XwGQrA3AoFbBmrbxfhrNqN52nzmhm4eNzpRJ1PpGZ4rvEK4emWFtZ1yNtupP3T69D0on7Ev4hU4tgDwj3/m1ca7MNKyTF8IogyfSiuE8TVH1Vo9AZFA4y+EIMT5VHYuXruiDKDpIH61016l9Uay18eZ6Bw3i+CQ5rl0qNwGVjr5RqaJ4r2z7xCuARnMHNeZcqqB0nUn12qkcP4Fmf8AqAwN2JmfIVcTxBLaZFAVB90c/UVn2aKThBqP8Q6+l7hz4kHAcPatMb15luX2MkswMbAaEyTvrUnEu1ndhntoLjDdjIA8pkE+m1KL2I71jkGSfiaI0/ao+IWwbQVQcm4k/EesUvtq7h7Jo/DhVlm4Bwu7jx9qe2Fa5A0EKqKCoiToNCdzqTXfbrDdxhjbXnA25nSR/arlwPGpbw1q2dDbVQI3HhifPXlVQ49c+0XmMeC3oN4Lcz6ifr5VKLg1uocA/wAeBARD8p4k3+GnBMGlpXulmxBmRpCakAD2gk+deoM6W0i2IWK8TF1rfiSQw2jrypzZ7dXL1oWiBbIgNrJ9pGgrl/ctJcf9iMPT5wMxv2nxuMuyMNZLWx8TqROmsKCZ9xvyqXgnExdtd3dDI6DQZYM7bEAnQ60T2a4wRCLqWOg3jz8qsV3Al/G+rbCOQ5ba/OpQ2a9IXcfzPOdB0tx4k3Z7h8IC0a7CmGPxVtVKvlMiIj+aUm4hxgWVCKTmH8ildgtebciev70prlpXQg38xQoawmxztFPF+B4dr1t7IIyEsyAyDppE7a+dd8TtZ0WBmuZlTKZC5JOf4dYIif8AxG8CrSOyS6EPy2I3PM70FxHs3iI8ARx0DFT9efvTF74YbZju9Uw0kyvcLxtq2czaW84tZ4mCoks+nh1kD0q9/wCdWnUBGBB2ZYII6jlVWw3A3RVW5acAks2ubf7pIkGPXrFLMVxIWCQJZVJA2ncn9Y9hTLHZc6BuYpahc2My04DsfhLJJCG4SSZfxRJnQAAD5U574RA8Me3yqo4TtLcuKAENtY3YjMTyAA0+tculy44AuNDDUDT6ilP1BzjzD+FY/OZZcRxK0ARMv5a/2qp47Gi3ideg9uetWDDcD8QUbgCdOc668qYjgaKpLEs7CC5AmOgjQDyH1r3aewFmGBAW2uo4XfM4t8ftwPTpWUnW3lEZdtNxy96yk5eL7ST51uaHzp8mOUqDm5Uq4nh8rkUFmI2r68oLAJnHYx1cxQPOuzjVA03NImvGsF/y+tD2BByY5uY41B9ubqfnQIxPWa5e+eQ+dEKRB9UO+0GdzUV/Ex5n6Ute9cPWOgra3uRBpoqAjEUf1Gdi+xYZtgdY6UScfyUMfePpQ9u6OtEjFJpETzrrfaVIgA5kBssxnL85NNOGG4ug09qHscUAPwz+vlR6Yq67SqhROg6Ui1mxgjaU1Imcw63g3bVnPz23qVsi6Hxny19utQ2eFO5l2O+saf3p7gcFZtZSo8QM7Tt571m2WBfOftLl2GwlabEk3ltsuRNyOZ8jTnE4+25RBvIFOeN2bAVibDXXjTIhMk7DPsP7jeqva7PC6C+to6zbfRhHTmR515WS1QzAjEm7hBwd5csRxFUtzMwI015bfOocPbhADz8R/wDJjJ+v5VT+BYYtilGYnJ4uokaDT1q64jD5VLHQASfKKguqFOEB5j1cNI3tqXgAacvrSXivYrFYm/bfDLkVtGcsABruROY+wNa7OvcxF51X4nb5LA38gBXrnA+DWsMsbt95jMsf0HkKcmrpnzkcRXUuCuBzOuzXZ5MJYCZs7DVrhAlz1gcug5VFxXi4XwIZY8/pUPaLjy21ygiTSvAlPieWY676D2qC+8tnH5gVUnGt94oXBYy9e8Kqqj7xYQB58yfQVY1w72LeYMbrrEgA6+gGvnvXbYxNIH1rVvHRsco/mgpPcRgBjj2lLM58bThO14Gjgg9Glfzo+12rQxrt50vuY7OMt1RcU8nAb8/zquY3suBc7zDXXUazYdptsYMZGOqgGPCem9NqKPw5U/WIZF/qT8T0a12otnn8xXN67h7vx27T+oE/WvMeFJiDbm5AYaMvmN6mTjBV8pDTHtr/AD60w23A4BBxPDo15WXy7wXCHVSyeSsD9GmswdkWi2Ri4aNSACPluPlVcsY5iJAn3GtCW+I4p7oAVRbEzGp20Hz+k0kWu5JwonTQcYLEyy3+MdxfKAyWXMTvzim2E4tnQ5jNVXF9lXX+vcYl21J0heQEVvh92HAGpnc8vOK81j1uAPxPdmt0yOZbVs241QzWUuUvHxN8x+1ZVPdH6ZN2frPBcfg+8UONTsfUfwfOklywRyq1cJujNlbZ9PfWP2o7GcAB5Vs/E9o6TxJjXq3lBK1zlq04js75VCvZ81QOrr94rtNENuzNNMJwyadYXgHlRmNwDLabIJMVPZ1gJ0qY1ajyYjTApOgzDnTOxwq2Rt8xSjhfEsoyNo3nzpxhuI5TqJXy3oLu4DtK60Qib/yiz0/+T+1YeFpH9O0Cf+QAHrTmzjLR+GKl+0KOntUHxFgPmULQsRWOz5J8begUQB7RTTDcGUdf57V0nGUBbMygAjLBknTUkDbWurfGAx8Cu3oprlr3tzGKFHENs8ItnfMfKaIN23ZGgUT5UC/fkTkKgCZZgB70uuTdOVmUeYk/nUwrZt2baMAzLlhHVhq4J5ydKJ/y5LyA3bII10nMR7qef61XcHwhVWAxJ6zWzdu2iMrnXQCCR89xSEQajpMU6+054h2as4a8r2VZSQZVmkRpBXn9aH4zfd7OUeJnYLEyTMwPWYobinHn7wd+CCBofxDlB6VYuwgtOTcchmkhdfgGxMcievSr2DFg7+IIGlMxl2M7ILhbUtHe3NXadt4QdInXqfamfE8YLQjNJOkflRnEscttCdDppH0rzvjti89zPnhhssyI6+frSriLWwTvE0KXOWjvFcOS6PHBPI8x6UtucNup/tuCOjAz8xVfbtY9hgt2ROx3B9+VPMD2mR41FTmi+oZ5H8TQDeBJrC3QwzjQdNjTi7wTB4uDetBHG11JVgeWxgj1FRYO6GIgirLguDIRDiDyK6Gl1WW6/RtJ+oZceqVXG9ib9kF8Pc79B92fHHpMN9K8+wvanEG/cD5ltSQqgAZfFtB19jXun+StbM2rk+TaT7j9qr3abs+j5rrWstwavA0cdZGh9d60UtCg9yvf3kyW6mHq/v6yo/6stgCQ8nmVOv0ipeD4+zeBJEMN53PSisNg8PctAEqZGadj9elIf8ly4glLgNvlpqDzE7RSQlTBhuplusk4xLrw3h6tq7hE6SJ96e8Pwag/01zHkx0UVWOGqq6nU9TyNWzh3EfCTBJG+lSVsmrBk3UBvE7fgL3W/rXj6IIHzPP2oiz2bw1vXKCebMxP60vxXaIr96KVXOPljoGPsaf8RWPlXJk4qtI3OBLb9ms/i/8Ao1lU/wDzBuh+n71le+NP6J74c/qnlGNsFHI86s/BMeLqQfjXQ+fQ1B2i4bzH81NIMFi2tOGG438xO21an+smPMHgy6nDKeVc/YlrMNiRcUMv86j1ogVnHI2MORLhgOVSdyIiuq2DQTsrnFuyC3TIiaC/0reT4Tm8j+9XMGuwaoHVWqMZ2ngoBzKPb/ptFxCvr/Nad4W1bZZEGj+IYqyfA4LyOUGPrvSVsHkM2iSN8pEEfvXWbuD2MrrJxGnDsGneQVU5p5DcUzxhFpDlADHRRG5pDYxuzcxrXWF4pneX32FTvWx3PiERvOb9p2BzljPmY+W1BDCpvqKsa4sH3pVxTC6yo1kfzz9KKq0k6TtGAx3wTCqFHP1qw4XhVo78zzO3p0rzxO09+xp3JcdU1+n/AHTbA9ukYagjqDofcdaW1F6HWBkRDrrOAZaeIdibNy3lZmIGomCR5DlGvKqsvZ1MOx7tnB/GvhPupJDCnFvtfajVgPWoLnFLb7MDPmK819oGAuBPVVMPmifiFzFHZgwHqCT7yKrl/tVcttD+EjTWvQrIESCPSRJ+dd4rg4xPgvWke2NdQpY6fdb7o8wZpnT3ITixNveHYSo9MS9n7tjFWQLtq2wYncarGnhNMn7A4Zx4GZD5RpQg7M9wsWgVQE5VJzRqTBO+5qdMRcSJVvaaCy5lY9s7eBPadQyDgwG/2TxVhibV0XEHIiD85/ejsF2ovWvDdDLHXUUbh+M8p9v7V3cxCsIIpD9Rq+ZZ4A8MMxxge1KONWjzmgO0XbJA9u2pzAzmIGm21K1wqToI9KG4nwJiVddaKvqM+knaAKKlbVK1xLMBI9Kk4TfhFnfX86cXeHO5C92ZOkRvVh4D/h+qnNfGbnk5e/WrEPcXTiUWX1oMmKeD4a7iWi2pyfec6AeXmfSr19iS1bA2yj+/50dmW0oCgADYDl5ULhEGIcgnwryHM9PQU1enXVoT5jMq29n9R2AlY+yCTC7k+Z3plg+z125rlyjqdPpVuw3Dbdv4VA8+dE1o0f4Qg3sOZJZ1hPyyvr2RX8X0rKsFaq/4Cj9MR8Q/vPJcdhcy/wA6TVE4tw7IxNeiHn70s4tw0ODA61gKxQ5mljMpPCuJtZbqp3H6+tXGzeDAMDINUzHYEo238iuuFcVNk9VO4/UU62sWjUvM4CRzLtW4ofB4tbi5lMipwazyMHBjBOga7FcrXQoSJ2Jsf2f1z2jDbxUdu9Mhxlfof0qwAVu7hFcQwBotTEYMYtmJX8Hw5UzHXxGdTIB8ulS3OFq25M0fc4CRrbYjyOooDE4S8BsQRzG24nz2BHlNEdTNnOI8OpG0ifhrrqjT5GuPtTKfGCPMaijMDiSwBIgxqDoQeYoy0gO4BFKawqcOMxgbaA2rgYaRXOJ4Wj6ka9f5vTVuE2jqjd23TcGhcPiQjFXiQfn6TuKAOeUhaxEOK4C4HhM+tZwgqzG3dVkddgwgEdR1q+YO1aueVGngtl/Cyq3l09OlOXqSy6W/8iGuIMptzhSEQRvzBiusKuItf7V2QNlfb5jUVa8V2PyiUfT8LmY9Dv8AnVeY5GKt4WBgzt7GllnXY7w1sVxGeA7WuBF+yf8AyXxD35x7U4w2Ks3RNtgSDpHLyPl61W7Gp3Ao2xhbZYllhvxIYPr50BuB2IinrXkRseGhhLKGG8MAQPeuBwWzyDL5Kxj5Gf0pRi8fesmUm6h9mHryPrRHD+0hYxkdT6fwV7OBsMj8xZVvBnHESthlBJKtsY29Y9asPDOHFl1EDz0qu8VwLXmBmI5ev8FNLRAtBSzG5+LMYj0mJrtFaFtftOWuSNIliw2CtWtRlB5mRPz/AEqLG8XVRC1Vmsud7h9gKYcN7PtdM6xzZjNULZdb6K1xJjWiepzmR3MU945UmDuRufIfvVm4Fwc2hLaHoKM4dwpLI01PM0bFb3Rf4cKcO5y0jv6jX6V4m61WE1qa2JHN1lcd+vWsr09ieXoa6dZB9DWVlfHmbcQcdwSwf7dPSqXirQB0/mlbrKo6eLadcOxjWnGU7kAjlV6tNImsrKDqxxGLxO1qSsrKhhTtakSsrKcs40Y4WpnsBtxWVlaQUGvcSfPqi/F8MSJjXr/1S5uGqDoWHuP2rKysVuZahOIZw/BgGZJ9f+qnxGCR/iUGsrKnbY5EJidUq2KvtYu+BjHQ6+1WPhHFXYaxoP5zrKyndQAEB8x/IjPD3WdLhLMIJUR93zE86XYbDBrS5ybhjVngk6nUwAJ9q3WU+sDtZkr7PODwe0fux6Eiu7XC0XXxe7GsrKlBzzCycQ0DQVtFEisrKKsDaC3EdvgVFnMBr1pUlkE86ysrXuRdSjHiRoTLBwzgds+Igt5E6flT22gAgCBWVlbfTIqoMCQ2klt50K2aysquJmqV8YxjIjFeQrKyvNxCXmV7Kx17y5rr8VZWVlQZMfP/2Q=="/>
          <p:cNvSpPr>
            <a:spLocks noChangeAspect="1" noChangeArrowheads="1"/>
          </p:cNvSpPr>
          <p:nvPr/>
        </p:nvSpPr>
        <p:spPr bwMode="auto">
          <a:xfrm>
            <a:off x="63500" y="-903288"/>
            <a:ext cx="2457450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33" name="Picture 13" descr="http://tmp.aktualne.centrum.sk/soumar/img/1021/1/10210164-hambur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0506" y="4769768"/>
            <a:ext cx="3153494" cy="2088232"/>
          </a:xfrm>
          <a:prstGeom prst="rect">
            <a:avLst/>
          </a:prstGeom>
          <a:noFill/>
        </p:spPr>
      </p:pic>
      <p:pic>
        <p:nvPicPr>
          <p:cNvPr id="5137" name="Picture 17" descr="http://www.chovani.eu/img/images/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564904"/>
            <a:ext cx="2066925" cy="1552576"/>
          </a:xfrm>
          <a:prstGeom prst="rect">
            <a:avLst/>
          </a:prstGeom>
          <a:noFill/>
        </p:spPr>
      </p:pic>
      <p:pic>
        <p:nvPicPr>
          <p:cNvPr id="5139" name="Picture 19" descr="http://t3.gstatic.com/images?q=tbn:ANd9GcSDk_BDtBpeFYp2hd1Z4-Pkz5KnAvbMbTVLfRTUUkiXQAfS-yLwx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27687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 osobnej hygieny a čistoty prostredia pre zdravie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Zopakuj si s pani učiteľkou a spolužiakmi význam osobnej hygieny pre zdravie človeka.</a:t>
            </a:r>
          </a:p>
          <a:p>
            <a:r>
              <a:rPr lang="sk-SK" dirty="0" smtClean="0"/>
              <a:t>Už si tretiak, vieš si udržiavať poriadok vo svojom okolí?</a:t>
            </a:r>
          </a:p>
          <a:p>
            <a:r>
              <a:rPr lang="sk-SK" dirty="0" smtClean="0"/>
              <a:t>Porozprávaj sa s pani učiteľkou a spolužiakmi o tom, ako si udržujeme čistotu svojho odevu a obuvi.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6" b="4183"/>
          <a:stretch/>
        </p:blipFill>
        <p:spPr>
          <a:xfrm>
            <a:off x="539552" y="284588"/>
            <a:ext cx="7949504" cy="635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2881746" cy="1143000"/>
          </a:xfrm>
        </p:spPr>
        <p:txBody>
          <a:bodyPr/>
          <a:lstStyle/>
          <a:p>
            <a:r>
              <a:rPr lang="sk-SK" dirty="0" smtClean="0"/>
              <a:t>Drobček </a:t>
            </a:r>
            <a:br>
              <a:rPr lang="sk-SK" dirty="0" smtClean="0"/>
            </a:br>
            <a:r>
              <a:rPr lang="sk-SK" dirty="0" smtClean="0"/>
              <a:t>v sade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"/>
          <a:stretch/>
        </p:blipFill>
        <p:spPr>
          <a:xfrm>
            <a:off x="3319272" y="-1112"/>
            <a:ext cx="52295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Zdravie si chránime aj pohybom a športom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Aký šport zaujíma teba?</a:t>
            </a:r>
            <a:endParaRPr lang="sk-SK" dirty="0"/>
          </a:p>
        </p:txBody>
      </p:sp>
      <p:sp>
        <p:nvSpPr>
          <p:cNvPr id="44034" name="AutoShape 2" descr="data:image/jpeg;base64,/9j/4AAQSkZJRgABAQAAAQABAAD/2wCEAAkGBhQSERQUExQWFRQWFxgYFxgXGRgYGxgYFxQVFhUUHBcXHCYfFxwjHBQVHy8gJCcpLCwsFR4xNTAqNSYrLCkBCQoKDgwOGg8PGiokHSQsLCwsLCwsLywsLCwsLCwsLCwpLCwsLCwsLCksNCwsLCwsLCwsLCwsLCwsLCwsKSwsLP/AABEIAMYA/wMBIgACEQEDEQH/xAAcAAAABwEBAAAAAAAAAAAAAAABAgMEBQYHAAj/xAA9EAACAQIDBgQDBgUDBQEBAAABAhEAAwQSIQUGMUFRYRMicYGRobEHMkLB0fAUFSNSYjPh8UNTcoKSJBb/xAAaAQACAwEBAAAAAAAAAAAAAAAAAQIDBAUG/8QALxEAAgIBAwIFAwQDAAMAAAAAAAECAxEEEiExQQUTIlFhcYHwkbHB0RSh4TNCUv/aAAwDAQACEQMRAD8AyY8aGywDSdRVru7qMCfJSK7tydENV7/gqI/B2MwYgwBrFTNrHHwSJE8jSibq3F/AYNcmxnUFchiqZclkZpBNk4yVKkSxq47p3iEM8J0qopsd1MqpBqTwxu20ChG4zNWqaI7kW/aN5CyyoJ5E1Db02bAw7iFzRpHWo6/ti7IBWfUa0z2htK46FAoAPE86PMiG5EduxtDw0iY11p1t1We6ptzrxAplhcLkWOdPsJiWQz8Ki7UR3EVfuBHDN5Y4in1m8l6ZMa6HnQraBuFrgzydRFI4jCAuSgyjlTVkR5Qz3jcqoTOWHKo/ZWPuorojQp4ipXEYA3ri27aZrhHD8yaVubrYqw0vYnuhBHvrVm9Fii5LKK3bmec08uZ4iDr2qS2bs8C7nbhzHQ1YsZikIXKBp2qO+PuVZXuUmzhrkiQdasuC2KEttcYA6cDUimLSBmUGKJ/FglgR5TyqLnHPUktpT8YZOtJrZB0BiaktobJJbycKfYbYdrw5YnxKcWn3KpPBB4vZpQAyDTS40HQzU5d2Y2p58hUVd2TczGBVjnH3BMZyZoRhyZ7VNbP2WF1KB26GYX/I9fSnd1FOpROGsLl5ydFjrxqKtwaFS2skFgMHJorXwDBGs1I3cJkuShLIRIMR7d460yxGDJaQNKt3ZSkVNc4YqcaWhYIppjbjA5TNKkw69qLjhLkirZ2SksMUUk+BojGg1o+U1yiKpLAjPAoiMSaO1smudCCJpCN1Oz3WTAI50phNlrEgCTSq7SU6QYpQsgHSokxU4NssETTc2WB/05p1Z2mg50qmOHEGmAxa31SK60Bm1Ux6U7ubQHI0h/NteRoALbw9rPMT7UjiUsn8MH0pYY1ZnSi3MUrdKQDJ8LZgAhePSlRgrPGFgUlfww+8SIGp9qqGL3gDsYPlnQDSB+tRk0iUYbmXkYXDEaZZNHt4CzGoWqHa22M2ZZ0q97LuJdtB448fXnSi8jnDaVbF7P8ADx5e2B/p6AnKpPSalExWLKKWs2NTBhjoOuuhNOd4sGBaNwcjVSwOKzXNXWOgiY9J0qmxeo2UY2cE1s3dcXEJOhLE0/tbpWxxWaljsooFOuUjTpSiseEmr9iXVGGSTbIHH7t2UUtB7AdTVN2jh71q5kyDzfdGpn3FX7eHCnIhkgZhJnnyqIa5iAjMbKtlby5bmpHWSNDVE8J4SL6qIyWWdsbd21etZjmVxowJ4H9KUO44J0uECnux/EIYtoSefEe/OpEYC4dVfWrFGLWcGedcVJogzuOswbp+X6UX/wDgx/3vkKmf4O9wLA0mzXhoIqXlx9iGyJV1w9uxcu27ieIQ0T2Cgjh60dbdiZ8N2M8wYHam29OFLsMxgnXMpMrBjlxOhqOxWzrcoy3GuBQMyhyQWHEmOBrPKOGdapJwWESo3Ze8H8OAASIPfUUS3uFishEJ8atuzcNdtWlYoTnAeSI0IEDuAIp9bxlznArRGPpwzm2xi5vBnyfZxfCmchNBh9w74HmRZ9f9q0xL2k0nicSCp61JrJXsRnS7jXSdEX9+1Eu7lXhxtj41oWF2oE5Uvduh9RpUPLXuw8tGancu7H+kPiKbXNzLgOtk/KtRGI0gTSJDnUEml5fyxbCLw2OZAAUM0o21JP3DUl4gjW2fhTXx0zfcIHpV+CYRcWvNCPagw+1bTTAPl46U6bEWo1movYWItZruvFqeBZ5Hr422w1HypG2Lc6Ej2pe9ctCmdq+pb7xA71EYONFuRr9aLauoIEijPdBkTTJsQikljMcABNJtLllldc7JbYLL+Ad4GW3hbzhpOWAO7HL+dZcL5B4ke01tjYKzd2U90ILjEiRocmW4AVPSAZNZfjdlLbYkxJ1jpVM5pYNMNPNZT4aeGIICqgmNenpx7Va9g742sFbKuhuuSIUMBl0mTmBmZ+VVHC41c0DiTrPTjHpUfjdordusyAqDAgmdQACQRyMT71WpSXJspprnPD6F82x9ooxNh1dcjAg21UE6Dqx/T2qp7P2z/WUsAiFhnYQzZZ1gDiajQsxwI6+Y/InX0qx7SbAeHZSxnW4GGdnEZgfvaTp8Kbk5cs2y09cZJJPHx0Rax9reW5C21bDgAANo/rOoHpFWnY228LjhNk5HH3lbl8ONZ9vfszBWcMrJkDkiDmkkczE1Ut394RhsQly2xiYYawVPGpV3Sk/V0KbKKLK/QsP68/obXvl/Rw5BIJcwNOfGay/+cTcJ8UhlGq8PYj/mpvf25iA9p8zvbcSimdDGoj0qirfOYkoQx61ts0jk4uHOUcOvUKtSUuzNn2ep/hrdxVORgCD+R6Gl1xjDlRfs33rS/Y8FgBctgArGjLwBj6053hwDW7im0fI/LjlPMDtRbV5cmimM9yyNwly6YQEseQ/egqybO2GLK5nh7nyB7TxPei7voUtAkyzakj5Adhw9Zp7dvyCSYAn4DU1FRJZMR3m2bet4i8qksFkqvW1cJZcp6hs6+1V7Yil7wRVYtm+75tRzkE6CJnT3p1tva9y/imvrcKuGKrrIyAx4eXgVMcKfYTEX7ttnbFYfDWpZWCkl2MCVW2JZgZidB3rZdoZSluffqRq1e1bfY0zYH2m4W8Ft3P6ZOgDAFDrAAPL3qexexLbgtaAVunI/pXnJDKwPWK1P7L99Dct/w9wsb1swNDqn4ST15VZqtLGC3RKarXLhktcxmQlWUgjQgim640E8Kse3dkG+AykB4g6aHtI4VTzj/wCHvrav2WAb8ZnKpkgT1BjiOtcuXp5NkIOTSQ5uFemtLDGEaRpTHaG2LcmFYMphlmY5e2tOVxWYD+m1EeVlCnHY9rHdnGrzp4MWoqKXEAfhNJXMUCfumnghkZJta6xIzkAc440U4m7Olz4g1Gpv1h40MHoRS+H39w7DzQCO1HAch32tdkgsojtUfsjHnNcBKyTM0+G9eFbiV+FRuzNu4UXbmaIJ0NNNYE85Jm/jWAH3D8KPYxQcfdX5UwvbYwvAEGelJbR2pbs4U3k1ZmKWf/NYzvHRAw/9iveotpcltdcrJKEerB2nvOqAoqrmGhPT071DWsdmPEmq1bxJPP8AZ507w1+BrpWCbcnye40NdWnhitfV92bDsJEwmzvFuRkuqbl0mYIfyIugJjLpAGpftWV7b2bd/inw6kM33kYsAptEZ0ul+EZCCW7GtWxctsfLLR/BrIBKk/0C2jDh36xFUb7Pt1fFvOcRLhsLCZvNAdlykegnhwJrZKK9McHnZve52Sb5b/5+n50M7u5rbkSG4iVkg8pEgEj2qUTdS6llMRcjKSJt6hss8zyqz4HcBrd52uFgquRbDIVzR+PzU63rsxYJLmByHOlt4yyrdGNqqrfGeovgtj4VrWYYSWy/9y4YMH/IDp8aY7v7NwRuNbbJdfUkeZBb6KCp83rNUK+5HAn0M/TgaZO5nU/MfQVFNPsWWwnB43v8+5dt7tlYS3bPhZPFLRAbMRr0zflVKa01t+BBGo7c5pfBD+okccw9OPzqRxf9W65BggxIGnIRpwqSw3zwgVbxxzI1XG43+N2Rbv8AiKl5FDLrBzKIMc9dazq5te9iSiO2cz5SwE6/5RMVZdzN3rlrDXbl5lSy34bllSW7yy5lHIRUZsTYJl7ikDWbeaCAQfLPMg/Q10KNQqq8y+xy9VpHKzbHqSf2bpct7RKspE2zPxEH61ru0bDPZMDVSCvuQD9ay77K8azYnFNdGW6Cqhf7RmaYniJj4CtRXF3srhgA0eXoDOhPbSfalbY5vMu5RCtKLw+gs7LbQKunBVHTSAtZ/v8A78ixhXtIWW9cIReWn/UaegEie4q34hPEUFpWBPGII1meArzxvttx8bi3uSWtpKW9I8gJIJA5mZJqME28oUnhEjsXZD4okYa211gBmIAAXkdWjU/nTfG2jaYoylGWQVOhBH5ch6mj7m78XMALieEt1XIMFyjKQI4wZFMtp7VuYvEPdbVnMsF1AgfdEToAPrXXrvlJ8rgyOCRaPs8xlsXriXCgm1K54AzIQxAJ4EifhVWG89zDY27dwzwM505Ms8COneneF3TxLMpa0QhYSSV4E8lmT04ca0rHYexdUC7hlfSBmtgkDlDcR8a52pkt+5d/4L61xgW3T+1FMRCfdeNVbr1GuorPd/tt3MTiSXacvkEcIBPL3qxYncLAN5gt232RjA/+gabYTcfDJcVjduOoM5WUa9iRxrFPnoaISx1Jq3YtW8Nbi2VkKzQDqYEsSdSas2HxlvIIB4dKj9pY+34J16RpQ2NryqyREUdiOfU2BcuoW4mjnEoo0B+dLpjU7Uq+IUx935UhmVfyPDsTlcimp2AufKH061Zxu4w/DSdzd1pnIay+Yx7kRljcpSJ8SgubijiLoqU/ljjk1J/y1jxDfOl5zHmJE2ty3Lx4gVACzueCKPvOesdOZIHE0y27tNblwLbUpZtrktIeKoNZPV2JLMeZY9qfY13M2bfiMCRmy6liNVA0OgOvqB0qI2nhHtMFuq6tAMMySs6gGeBiDB1E0pT3HotFpfJj5k1iT6fQbYY+fKdJ1/f1p/ckDT8/yqOa4zH+mrOoMhsuU8QJJBK8Tw71KYe7IB+IqEk1ydTTWRnmKf5/w2FsQv8AKjBzRgxOWDH/AOeNV0PPp9KyPC7RxeG1t3Wt+VdAeAIDxB4cfnWxbtIt7Z1lVDg+Fkz28sqyZknXXppzBiszxGzMzMzlizElieZnX51rtkltl8Hm7ZSrUo+0uf8Af9Me2N8LoTxD/VYjUn8R7xwPpVX2hthw1zOoXxB9w6gAzqM3AampixsUFgFJk8qid68O63oZpYDsY7VQmmm0Waa12zy12K/cVeAI+v8AtTdreo48eY/TjTm6pPIHtEfMUgFbplHP/k1OJbfFN9C9bNGBtoqC34lwAZnOrAniSRovQKvDmakdibVwuEV7gKm8r+TPqVHLKACA3+Wp6ZfvVmtjbFy2CqEAHsCfjUitxWRQTlJGmbrz15g/WtWl06sm9zMOo1kq68Q+/wCdyR3q3wuYu4W1RRyBIk/3ESRPxPc0xwG9d623mYspnTTQ9f31prfwjHWPN8m7g86ZmwTp+L69vWt9tKxtwcmN0t27PJesFv2BDqnnGjGPzHp8q0Lcn7QTjM9u4IKhQrnnmmFPw0NZpu1gHs2TKqc5zGRPLQVNYK4ysNFEnkIBMcD++dcVzVcvSzoxn52IzJz7TN7xZw9zDIf67yrQdUTmT3bgPU1keHt6BgY7jvqPXWRVt3q3eRbTXrYYFmUsCxIhjqde/wBaruCsalD39xz9xofY13NE42xzH8ZztVCVUsS/EG2djvBuFsiElSvnAZCCykkT90+WO08Kmru/xW26W1ILqykh4QBkyQFVRmME69+mgr+JsrqXUsBpmUxHTMDx9e3PjTRsPqMo05AST8ev0rROvnOCmMuC07J33u+MrXT/AE0BIRAAMx5k8TJLNqeJqyXPtJU/hqkbGwwJPiKSOGnWeHepZtmWT+FhXL1a2TWfY0VSyiyWvtFsx5pHtS9rfrDnnHqKqLbGs9SKb4rYyAeQmayeYi4uG1t8bLW4QqfYU42fvjhyoBAGnSs5/lpHGi3cMRouvtT3oRq9vbeFI+8lGG0cMdcyfGspTZ7HiYobmziOBmjevcDX1v2v7zRhetf31WytdkrF/lv2Kt5aFe2fxA1E71Y61aw7f1RbLaSNWI/EEXm3ATyzT0qNiOcVV9pYg3nkR5dACAZBMxJ4HvUv8ndxg63hemlqbc9o8v8AgaNvARbNvDqUBkPdYkOw45JB8qf4iZ5k6ANNmWLZJZlLgGJy6T6LoB6g6ToYglxykjynhxHD2NR9y6w1VioPHKSPYx+dOPJ3781t937/AJ7D7bW3SQLVsFVgZtIJMcNdRxIgkzAMDQBrsXEFTlbgaYlF5Sx+H141I7AwniX0Q/dLCQOg1gn2qyeNpzoWzhZ5sn09jVPsw3o8JmwryQ5L2o45o89uDxzAAjuO9T229mp4heVcXPMDEEzrJER14d5iss2xYOFcOuZVzSjDQowMgTyIPCtM3P3qTG2iGylwP6qdZ43l6o34gNVbUcdZUtWR2v7FWtULl51T4fVezGo2db6RWYbzsBiHyggTEMInvqZrVtpbHaxdVgSbRIgk8P8AE9fXnVO302J4ThgwZ7pJygcNBAgGT8Kg+MrGMFPh0U5SXR9ihXDPAwab3CDoWy9uXxFTmNwbW4D2ys9QR9art9dSKcOpv1Ppjnrkd7Owhu3Ft24JPE8o5mrBt3ZGUCNeX77Gn/2c7HXzXbhyhgQp7AwfmD8Ke7+2hbshlIdSwE9DxgjuAa9DpK4V0uUur/Y8lrL52XKEei/coLLyEj3NWHcrZxuYjhMISSdedV9XnWrxuGrW0a4B9+AJ6Cs2qlCNbbFHqiyNsYniKTubGYiAPTseRp6NqNzUUZdqn+wVws1e7NKnjuRdi2b1q5abiQykHkdQfnrWfXyVg8GXQ9iNPqCK0O/if66sBlL6EdWXmO8fSq7vhsSLouqPJdnNHJ/xD0bj8a6XhlqjY6//AK6fY06xK+lWrt1IK5jAYacrjtIYenP048xSiP5dJVTxMyWn8Kc47maaJaNsw657Z6CdPyNP7WzLI8wYhT1OX5sJ+Br0kd0jhywhzsvDMz5RpC5lieR4dCZjhVlsYQlQSNT05VXcBtdVJFsF2IyqRoqjuxq1bMx7i1lkadtBPAf81zvFaFOnev8A1/YnRY42YfcanCdvlRGws8RT7+IuAyHHuBShx784+FeUyvc6G4jHwo6UmcCQNBT97pPP5UlcUk/eNLcLI2/hP8aImHUHVKfKO9GUjrS3CyOgB0rsopM26BUNUlYz3iv5MO5HEwvx4/KarGxLZuulsRmdlQerHLP5+k1ZdvITYeBJXzR2HH5TUJuNjCMbZawoZwWEGABNtgWJOkKCW4/hrTTFSWPk9L4Rcq6pOLW7nh/TguW8+HwiYOFE+GAtmIViz5wrTzBAa+455rS6AVlmKBUzlHfp8tR860z7TiXsWi1lEi7BKupJ/oJCwP7QNZ/uXrpnIOX7pnqsgyPyPetN3E8I6GlTlTlvltsjBiUJ4EdhH6TVn3a2S+dHNoqkggkR3B1/3NRH8PaZZHE6yePefj8qv+xUIw9qeOUH46j5EVntnhYRh1ltmmrzlNvj7Nc/wOcVhluIUcSrDWaoGLw17Z19blpiAplHH0bqOXetCJpLFYdbilWAINVV27GeequlW+OhObpb82cfaNu4qq0Q6E6f+Q/xPy4Hkak22CuHU+Eoyt95tc57Zj5oHQfPjWM7R3fuYa4LtmYBkRxH76VetzvtVQhbN9ArcMzN5T2Gnl9Dp0IrqRsjavk6MJZWYPh9UQ/2h4GzasZlkXGIy6k+orNUEkRqTWzb0bMtY++AzBVQfdQ6+pA4fE1Rdr7DXD3F8O0cqSxuGTLclE8APqe1Rqjmez5Lr1KuG59MZwWvYCImHto2mVfgTqfzqF38xaZLaW2kGWPtp+dQQ2y9xgqEzwqLxObOS06aR0rbTO/zHFy9K7fBzL1Q4KSj6vf5As8IrUNi2suHtAf2j6VQ92LFp7hW7z+7rH/NaFaXKoUcAI+FYvEb1LFfPBk249QvQUXOeooPE71x8gRu8oPgFhxUhh7casFrC27lk27sZWgTMan7pB5HpUBt+01yw6q2UxMxPtxqqJtprZCnMxCgTPThx7iulRCVlScOqb/4bdJdGtyjPoxvtDZV23de2b5zKxHMSOR07UNndq799gHUc2LAfEkAfGp63t9sQczgKYg5ZGaOBPU1Xd4MQWZLfBOMTMnv+leqjHFSnNc/XPJzJyXmOMOn8Epg8QshUUaccvD/AO2EfANUzg7twNK2rJEQQr3M8TqZeQzfDppUHsowAoED5VoG52Fw7q/iqGKka5oGUjnrHEfMVPVSjXp3O3LXRpfPHTgzwi52KMcL6jQkfsVxE8qkNs4NUunwyDbYBlghhroRI6EH5Uy8I14J5Twb2muAmnSilQeVLeF6UHh1HLAblBQC2KXKVws08sMiOY9KEMelEDDoaPHY1EAt5jlYdj9KjNxd2ExF9AwhbSm4wAkkLplnlmJA+NSpE9amtx2//ZcW2cqZV0/xVsxA9SNa1aZZlh+52/DJba7muu0iPtI2fZtLZUByxuOYhssKiIx4cSQPYVSr6go0LBCkiRGoEjj6Vp32k2TcvWF8S1aUW2Ja6xCglgeQJJPQA1mWLxA86g5wAwzroDE6rOpHsKvv/wDIel0KitKk+rTf+2QGFhmkmFPTiZ1gDl61pez8Uty2rActex6VlmHjufgBV53Qxcqy+4qnUR7nB1das0zl3XP9lhntXZh2o4YdKH2FZMHnhrjMQqoxPSqFtFJbNpPcfnV126ha2AokkjQcTUDid37qFPEWA5gDMpPvExWilNLcj0/hddS00pS6t/t7Cu7W0DaJHE8z27dalMdtZLnlPP8AEeHpSmF3WsZg5DDKJbzHLAEkkH6VTdrbVJuSug4mRz/cVrpirHwYXqpWRc2spDnFWrdliYAY8OscyP1pxsDYfjsbjTl5SdfWoTZeAbF39SSOLH8u1aTg8KttQqjQU9TPyniL5OZO7ctuOCEG6BW6txX0UyVIHD151PeF3pTKKWwuFzsAB6+lYrLrLmt7yUKPZDYW6EJUxjHtWwBcGnIghSKjLuU/cYkdwAR204+oqz/Dtcd8Ytr4HNKDw2hviFGU8aoWKwoz/H61ece5W23GelVhEtAzdJAB4LxM12fCYuMJOS7lFj9hphUAIHWmO8/lu2xEeXpHPTjVqwu8Fm1/o4dfVz9f+ait6cC+LT+IGroPMBzWZ07j5iutqLpQq5jhZRXCK39Rvs/EgqJGn741YcJs52XMlhiORAj6kTULuraZEzOkZwShPbp061d9n7ahVJPEVit8YlHitL6s6FPhkLVulL9CL2XtcvmslbgNr+5YAzGSsjjrrHc0/DGlcTczEONA31Gk/CKRJPX5V5zVXO+12SSTfsVzpVUnBdEHjtQTSa3GHEz6Ch8Q9PlWYjgUzGuFzvSOc11GQOiuJPb50mXFdnFMBTXrTHZ28fg483J8O1lyMzEKNPNw9dPenM/uag9sbt2bhLszBjwGYRPZYq2meyWTfobFCUotN5WEkSm3d+xicSn8OoulJUPdQMgmJZUOhMjiwqTxe17y2WNx1u+Qyty1ZykR92FQFR6ERUPsvd8WhoIIo+1M3hvmI0Vo+Fa5Wtvg6UYvC3Pp0+Ch7WxKXrme1ZWwmVQFBJ+6ILFmiSeelSW6uKy3IHOoXD4TMRncDv5mj2A/OrzsDY2DQZhevXH6BBbHzn61KyO5POBO6GySXdE1nJrp7fv2pIv6x7UHiCuZhHnxjvC0Wveond7zXRPASalNtGbRFR27oAL68v3wq6LWxnodLOUdBNr5/wBlq2teX+X3CHglwrRqY6dgaoWE3fuYl8xlbc8eZHaj4vAO91Vhshf70GCOhMQauKZQABEDv+VabJ+Slt9jkzuflKpfUJs7Z1uwuVNO/WnJfqdKQLAetCvD/esLk3yzILoZIAPGp3D3FwwBYwDxbr29KgsEQrgmlN48UzWwLZDA/eHH5VfQu7LqkurG32hbQW4iC2QXLDQEaiOAqp29psBBkHoQQfnUrh9iKfMw9qkrmFRlykSO+tdOjxR0elLKKb4xseUV3+YwOJmmCZ7jcf8A2OnwAFPNq7tuNbUkdDTHB4e5bP8AUVh++1b7PEYWQzB8kdPQt6UuhY9n7GsgS0ue/wClSyAAQsAdtKrVna6L3Pf9KnME7MskRPCf0rhai2ya9bbOveqq6sQSTA2qyhPMQDIK68xy+Ej3pgNo2wozKSOg68qit5Mf4hyrqqT7nnUNY2i4gDzcteNbI6CUalJ9euDJpdUq8xZfsBtJriS3CSF5aD9x7U5N/tSVm0FUDTQAadhRwBXHm8ybKLZucnIOcQaKbp6muL0UNUSAbN3rg3egy9/lQi1RgMjXCbWsPcZGYqF4nT6GmO1t5LVt8tsF44loHwy1UMXiWw95zlBzdZER7zTdLly+5KrJ4mOA7ya6Tpg1lHS0nkqXrWSytvFcucIUcyP1OtTWwLtnKXMm4OJY5o7gcBVPYZYA4imq4x1byzJ0gSZ7RzqHlrsdyVm2tqMVFfHH64/kv+1N4QNFYZeZ6fDjVX2xvf4isgjXT9TUlszdZWUPfzFjrk4BfWOJqSXZmHt/9NR18v5xUPMhF+5xLNW+UjPLeIA51Zt3S7awQv8AcRp/vVjGz7Uyqp6wP0pUqPWoz1CaxgyO54wgsH27RQiK7w/ajLaM61mKCQ2FshL99FfKVBzFTqGj8MDiJqz7xbsSrXBkSBooC21AHDRdSe5+Qqm2QyNmRyCOYMUF/wAW4fPcduxckcZ4c60QsioOLLlbiO3sIuB+5pJ0HIT8qX/hmFD4R6A/H9KzlIiqjTUg1xtd6VInlFAunI/v0oyATw/3NFNuToTP70o/jepoGudvlQm0PJwVutHRyPSgJoFQGkIUNyiXPNyn11oBb6ChW1+xTwAlasIpnIs8iBrSG2scUsOwEGIHHnpNPx6H9+tQW9d8ZFXUGZitekqdt0V+cCk+CsC7A1p3u9hhcxCsASE8xMaD+35/SmDWmYhVGpMAVfNibJFi1lmWOrHqf9q7PiGo2Q2e5CC7jqfX2oUjoaUgxwoAD6+lebLABA60MiaL5p50KyTABJ6CZPtTAMbo60Iu0N3DMPvKy/8AkCJ9JFJhOtAip7YwmZzpOvML+ZBph4ItKQBBbjGmnIcTUjvApZvOxI5gCBUTcx2VgxVW/wASJBHSt8JZikdzR6R7fNn9v7/ob+LFWfd7YoEXnBD/AIRJED99aDZW7yuwvMmQRKoST78dPSp9LHUg/v1rPdPtEp1es3R8qHQOzdvma7POhgGjLEcgPegAXr8/9qy4OUFJJ5aUGX9g0otwciNfegN3uPY/rQMAjlQ5u1Abnf5iiIw5T7UhC/iR1+VB4k0VeX51xtGjkAM5B4/CKMbh58P33oVtRxj40AgHTSnhjE/EM/8ANGJ6aUbOoGo+dJNiBPSngQosTymg8IGifxA6g/Ca5zI1+lMBdU7Uncj9mkvG6g0Rr2tMB2COlcLo60zGIPT9+9D4o5qKOQHT3gBrrVI23iibhYjTl/xVxvNbNllGUXCfLnzj2DDyn0MUvsn7NiQty8+YzoqkLB5AFhDemnqK7Xh+ymDsk/U+iE6pSa9it7q7M18Zhx0XTl1qz5dO9Oto4B7Jg23C8iy5fmCV+BNR74gVzdTZKyxymPbt4F82mgoij1FJeIvUzQBgOdZxDyxhTcdUXixAHvz9OdaVuvhrFpStkhyrFHuRqzCMwDdBMQNBw4zWX4PGZHDEkATJU+YAqQSs89dKtm6u0Ew+Gt21bNlBE9ZYsW95n3rTp8LllkC47Yw+YCCCsjOjAMrrPmEHgY1BFZzvXsUYe6Db/wBNxIEzlI4r3GoI9e1Se8f2gW7dshWlyYAHWobau1jiLaf3Bzx6BQPrPwqy/bJfsSkvTkrW8Oz2w4aLWGxJbifFcug5eVWH0qqbKtWzdzOhUg6JxWfU6/GrSuGWZygHqAB8644cfuKhLURawo4Jy1VkltbeAV2jppQtj6EWRzo5ww01rLlGXIkMZ2+RrvFnrS64YUt/BjrQGRj4sUdV5zTtsIOcUPgcOVGAG6WO/wANaMhE6Glmw8HjRfA7+0UAcblKeN3+VALfX6UItdD+VGQEy5mSZozXtP2a7+HNB4BFGQO8WgF49B7UPg9eNHSyDwoDIhcYzw+NH17Ut4FAAOAImnkAmfqPzFCoMcq7Kf2aAk0ZGB4Y60BtKetGymhKHnHxpZEIPhFPI/rSli46DKrOF4gZ3gRw0mKN++NHWP3NS3skpNdGSS704kLl8WR/kqsPTUGai8RjPEaSiKeeRAoPeBoD6AV2f98qMuvSm5t9WLLEVttHXpQMjchTwoDx/fwpHQHQR71HOAG6huazTHEWsSrf0uHQnhU0XPTSgFz2qcZ46BnBV/5dfa4GZAIMzOg7xzqwWSBA19TSzcK4Ac/rSlNy6g5CTYeuGHrq6oYELJhxHX1o3gCNRXV1NrAIT06D4UoyAxpXV1LIAsutcU+FdXUgCXLXCiZDprQV1DAWCxxo3DlXV1AATM9qMoFdXVIAGuRQlzE0FdQCELhooTWK6upAGJjSi+Fm4V1dSQANYjmfjSltePCgrqYHeDNcLQIrq6gbATDkCZn2o629K6uoAKAetCFmurqQjgs+1EIj3rq6pIAs6UYV1dSlwB//2Q=="/>
          <p:cNvSpPr>
            <a:spLocks noChangeAspect="1" noChangeArrowheads="1"/>
          </p:cNvSpPr>
          <p:nvPr/>
        </p:nvSpPr>
        <p:spPr bwMode="auto">
          <a:xfrm>
            <a:off x="63500" y="-9112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036" name="AutoShape 4" descr="data:image/jpeg;base64,/9j/4AAQSkZJRgABAQAAAQABAAD/2wCEAAkGBhQSERQUExQWFRQWFxgYFxgXGRgYGxgYFxQVFhUUHBcXHCYfFxwjHBQVHy8gJCcpLCwsFR4xNTAqNSYrLCkBCQoKDgwOGg8PGiokHSQsLCwsLCwsLywsLCwsLCwsLCwpLCwsLCwsLCksNCwsLCwsLCwsLCwsLCwsLCwsKSwsLP/AABEIAMYA/wMBIgACEQEDEQH/xAAcAAAABwEBAAAAAAAAAAAAAAABAgMEBQYHAAj/xAA9EAACAQIDBgQDBgUDBQEBAAABAhEAAwQSIQUGMUFRYRMicYGRobEHMkLB0fAUFSNSYjPh8UNTcoKSJBb/xAAaAQACAwEBAAAAAAAAAAAAAAAAAQIDBAUG/8QALxEAAgIBAwIFAwQDAAMAAAAAAAECAxEEEiExQQUTIlFhcYHwkbHB0RSh4TNCUv/aAAwDAQACEQMRAD8AyY8aGywDSdRVru7qMCfJSK7tydENV7/gqI/B2MwYgwBrFTNrHHwSJE8jSibq3F/AYNcmxnUFchiqZclkZpBNk4yVKkSxq47p3iEM8J0qopsd1MqpBqTwxu20ChG4zNWqaI7kW/aN5CyyoJ5E1Db02bAw7iFzRpHWo6/ti7IBWfUa0z2htK46FAoAPE86PMiG5EduxtDw0iY11p1t1We6ptzrxAplhcLkWOdPsJiWQz8Ki7UR3EVfuBHDN5Y4in1m8l6ZMa6HnQraBuFrgzydRFI4jCAuSgyjlTVkR5Qz3jcqoTOWHKo/ZWPuorojQp4ipXEYA3ri27aZrhHD8yaVubrYqw0vYnuhBHvrVm9Fii5LKK3bmec08uZ4iDr2qS2bs8C7nbhzHQ1YsZikIXKBp2qO+PuVZXuUmzhrkiQdasuC2KEttcYA6cDUimLSBmUGKJ/FglgR5TyqLnHPUktpT8YZOtJrZB0BiaktobJJbycKfYbYdrw5YnxKcWn3KpPBB4vZpQAyDTS40HQzU5d2Y2p58hUVd2TczGBVjnH3BMZyZoRhyZ7VNbP2WF1KB26GYX/I9fSnd1FOpROGsLl5ydFjrxqKtwaFS2skFgMHJorXwDBGs1I3cJkuShLIRIMR7d460yxGDJaQNKt3ZSkVNc4YqcaWhYIppjbjA5TNKkw69qLjhLkirZ2SksMUUk+BojGg1o+U1yiKpLAjPAoiMSaO1smudCCJpCN1Oz3WTAI50phNlrEgCTSq7SU6QYpQsgHSokxU4NssETTc2WB/05p1Z2mg50qmOHEGmAxa31SK60Bm1Ux6U7ubQHI0h/NteRoALbw9rPMT7UjiUsn8MH0pYY1ZnSi3MUrdKQDJ8LZgAhePSlRgrPGFgUlfww+8SIGp9qqGL3gDsYPlnQDSB+tRk0iUYbmXkYXDEaZZNHt4CzGoWqHa22M2ZZ0q97LuJdtB448fXnSi8jnDaVbF7P8ADx5e2B/p6AnKpPSalExWLKKWs2NTBhjoOuuhNOd4sGBaNwcjVSwOKzXNXWOgiY9J0qmxeo2UY2cE1s3dcXEJOhLE0/tbpWxxWaljsooFOuUjTpSiseEmr9iXVGGSTbIHH7t2UUtB7AdTVN2jh71q5kyDzfdGpn3FX7eHCnIhkgZhJnnyqIa5iAjMbKtlby5bmpHWSNDVE8J4SL6qIyWWdsbd21etZjmVxowJ4H9KUO44J0uECnux/EIYtoSefEe/OpEYC4dVfWrFGLWcGedcVJogzuOswbp+X6UX/wDgx/3vkKmf4O9wLA0mzXhoIqXlx9iGyJV1w9uxcu27ieIQ0T2Cgjh60dbdiZ8N2M8wYHam29OFLsMxgnXMpMrBjlxOhqOxWzrcoy3GuBQMyhyQWHEmOBrPKOGdapJwWESo3Ze8H8OAASIPfUUS3uFishEJ8atuzcNdtWlYoTnAeSI0IEDuAIp9bxlznArRGPpwzm2xi5vBnyfZxfCmchNBh9w74HmRZ9f9q0xL2k0nicSCp61JrJXsRnS7jXSdEX9+1Eu7lXhxtj41oWF2oE5Uvduh9RpUPLXuw8tGancu7H+kPiKbXNzLgOtk/KtRGI0gTSJDnUEml5fyxbCLw2OZAAUM0o21JP3DUl4gjW2fhTXx0zfcIHpV+CYRcWvNCPagw+1bTTAPl46U6bEWo1movYWItZruvFqeBZ5Hr422w1HypG2Lc6Ej2pe9ctCmdq+pb7xA71EYONFuRr9aLauoIEijPdBkTTJsQikljMcABNJtLllldc7JbYLL+Ad4GW3hbzhpOWAO7HL+dZcL5B4ke01tjYKzd2U90ILjEiRocmW4AVPSAZNZfjdlLbYkxJ1jpVM5pYNMNPNZT4aeGIICqgmNenpx7Va9g742sFbKuhuuSIUMBl0mTmBmZ+VVHC41c0DiTrPTjHpUfjdordusyAqDAgmdQACQRyMT71WpSXJspprnPD6F82x9ooxNh1dcjAg21UE6Dqx/T2qp7P2z/WUsAiFhnYQzZZ1gDiajQsxwI6+Y/InX0qx7SbAeHZSxnW4GGdnEZgfvaTp8Kbk5cs2y09cZJJPHx0Rax9reW5C21bDgAANo/rOoHpFWnY228LjhNk5HH3lbl8ONZ9vfszBWcMrJkDkiDmkkczE1Ut394RhsQly2xiYYawVPGpV3Sk/V0KbKKLK/QsP68/obXvl/Rw5BIJcwNOfGay/+cTcJ8UhlGq8PYj/mpvf25iA9p8zvbcSimdDGoj0qirfOYkoQx61ts0jk4uHOUcOvUKtSUuzNn2ep/hrdxVORgCD+R6Gl1xjDlRfs33rS/Y8FgBctgArGjLwBj6053hwDW7im0fI/LjlPMDtRbV5cmimM9yyNwly6YQEseQ/egqybO2GLK5nh7nyB7TxPei7voUtAkyzakj5Adhw9Zp7dvyCSYAn4DU1FRJZMR3m2bet4i8qksFkqvW1cJZcp6hs6+1V7Yil7wRVYtm+75tRzkE6CJnT3p1tva9y/imvrcKuGKrrIyAx4eXgVMcKfYTEX7ttnbFYfDWpZWCkl2MCVW2JZgZidB3rZdoZSluffqRq1e1bfY0zYH2m4W8Ft3P6ZOgDAFDrAAPL3qexexLbgtaAVunI/pXnJDKwPWK1P7L99Dct/w9wsb1swNDqn4ST15VZqtLGC3RKarXLhktcxmQlWUgjQgim640E8Kse3dkG+AykB4g6aHtI4VTzj/wCHvrav2WAb8ZnKpkgT1BjiOtcuXp5NkIOTSQ5uFemtLDGEaRpTHaG2LcmFYMphlmY5e2tOVxWYD+m1EeVlCnHY9rHdnGrzp4MWoqKXEAfhNJXMUCfumnghkZJta6xIzkAc440U4m7Olz4g1Gpv1h40MHoRS+H39w7DzQCO1HAch32tdkgsojtUfsjHnNcBKyTM0+G9eFbiV+FRuzNu4UXbmaIJ0NNNYE85Jm/jWAH3D8KPYxQcfdX5UwvbYwvAEGelJbR2pbs4U3k1ZmKWf/NYzvHRAw/9iveotpcltdcrJKEerB2nvOqAoqrmGhPT071DWsdmPEmq1bxJPP8AZ507w1+BrpWCbcnye40NdWnhitfV92bDsJEwmzvFuRkuqbl0mYIfyIugJjLpAGpftWV7b2bd/inw6kM33kYsAptEZ0ul+EZCCW7GtWxctsfLLR/BrIBKk/0C2jDh36xFUb7Pt1fFvOcRLhsLCZvNAdlykegnhwJrZKK9McHnZve52Sb5b/5+n50M7u5rbkSG4iVkg8pEgEj2qUTdS6llMRcjKSJt6hss8zyqz4HcBrd52uFgquRbDIVzR+PzU63rsxYJLmByHOlt4yyrdGNqqrfGeovgtj4VrWYYSWy/9y4YMH/IDp8aY7v7NwRuNbbJdfUkeZBb6KCp83rNUK+5HAn0M/TgaZO5nU/MfQVFNPsWWwnB43v8+5dt7tlYS3bPhZPFLRAbMRr0zflVKa01t+BBGo7c5pfBD+okccw9OPzqRxf9W65BggxIGnIRpwqSw3zwgVbxxzI1XG43+N2Rbv8AiKl5FDLrBzKIMc9dazq5te9iSiO2cz5SwE6/5RMVZdzN3rlrDXbl5lSy34bllSW7yy5lHIRUZsTYJl7ikDWbeaCAQfLPMg/Q10KNQqq8y+xy9VpHKzbHqSf2bpct7RKspE2zPxEH61ru0bDPZMDVSCvuQD9ay77K8azYnFNdGW6Cqhf7RmaYniJj4CtRXF3srhgA0eXoDOhPbSfalbY5vMu5RCtKLw+gs7LbQKunBVHTSAtZ/v8A78ixhXtIWW9cIReWn/UaegEie4q34hPEUFpWBPGII1meArzxvttx8bi3uSWtpKW9I8gJIJA5mZJqME28oUnhEjsXZD4okYa211gBmIAAXkdWjU/nTfG2jaYoylGWQVOhBH5ch6mj7m78XMALieEt1XIMFyjKQI4wZFMtp7VuYvEPdbVnMsF1AgfdEToAPrXXrvlJ8rgyOCRaPs8xlsXriXCgm1K54AzIQxAJ4EifhVWG89zDY27dwzwM505Ms8COneneF3TxLMpa0QhYSSV4E8lmT04ca0rHYexdUC7hlfSBmtgkDlDcR8a52pkt+5d/4L61xgW3T+1FMRCfdeNVbr1GuorPd/tt3MTiSXacvkEcIBPL3qxYncLAN5gt232RjA/+gabYTcfDJcVjduOoM5WUa9iRxrFPnoaISx1Jq3YtW8Nbi2VkKzQDqYEsSdSas2HxlvIIB4dKj9pY+34J16RpQ2NryqyREUdiOfU2BcuoW4mjnEoo0B+dLpjU7Uq+IUx935UhmVfyPDsTlcimp2AufKH061Zxu4w/DSdzd1pnIay+Yx7kRljcpSJ8SgubijiLoqU/ljjk1J/y1jxDfOl5zHmJE2ty3Lx4gVACzueCKPvOesdOZIHE0y27tNblwLbUpZtrktIeKoNZPV2JLMeZY9qfY13M2bfiMCRmy6liNVA0OgOvqB0qI2nhHtMFuq6tAMMySs6gGeBiDB1E0pT3HotFpfJj5k1iT6fQbYY+fKdJ1/f1p/ckDT8/yqOa4zH+mrOoMhsuU8QJJBK8Tw71KYe7IB+IqEk1ydTTWRnmKf5/w2FsQv8AKjBzRgxOWDH/AOeNV0PPp9KyPC7RxeG1t3Wt+VdAeAIDxB4cfnWxbtIt7Z1lVDg+Fkz28sqyZknXXppzBiszxGzMzMzlizElieZnX51rtkltl8Hm7ZSrUo+0uf8Af9Me2N8LoTxD/VYjUn8R7xwPpVX2hthw1zOoXxB9w6gAzqM3AampixsUFgFJk8qid68O63oZpYDsY7VQmmm0Waa12zy12K/cVeAI+v8AtTdreo48eY/TjTm6pPIHtEfMUgFbplHP/k1OJbfFN9C9bNGBtoqC34lwAZnOrAniSRovQKvDmakdibVwuEV7gKm8r+TPqVHLKACA3+Wp6ZfvVmtjbFy2CqEAHsCfjUitxWRQTlJGmbrz15g/WtWl06sm9zMOo1kq68Q+/wCdyR3q3wuYu4W1RRyBIk/3ESRPxPc0xwG9d623mYspnTTQ9f31prfwjHWPN8m7g86ZmwTp+L69vWt9tKxtwcmN0t27PJesFv2BDqnnGjGPzHp8q0Lcn7QTjM9u4IKhQrnnmmFPw0NZpu1gHs2TKqc5zGRPLQVNYK4ysNFEnkIBMcD++dcVzVcvSzoxn52IzJz7TN7xZw9zDIf67yrQdUTmT3bgPU1keHt6BgY7jvqPXWRVt3q3eRbTXrYYFmUsCxIhjqde/wBaruCsalD39xz9xofY13NE42xzH8ZztVCVUsS/EG2djvBuFsiElSvnAZCCykkT90+WO08Kmru/xW26W1ILqykh4QBkyQFVRmME69+mgr+JsrqXUsBpmUxHTMDx9e3PjTRsPqMo05AST8ev0rROvnOCmMuC07J33u+MrXT/AE0BIRAAMx5k8TJLNqeJqyXPtJU/hqkbGwwJPiKSOGnWeHepZtmWT+FhXL1a2TWfY0VSyiyWvtFsx5pHtS9rfrDnnHqKqLbGs9SKb4rYyAeQmayeYi4uG1t8bLW4QqfYU42fvjhyoBAGnSs5/lpHGi3cMRouvtT3oRq9vbeFI+8lGG0cMdcyfGspTZ7HiYobmziOBmjevcDX1v2v7zRhetf31WytdkrF/lv2Kt5aFe2fxA1E71Y61aw7f1RbLaSNWI/EEXm3ATyzT0qNiOcVV9pYg3nkR5dACAZBMxJ4HvUv8ndxg63hemlqbc9o8v8AgaNvARbNvDqUBkPdYkOw45JB8qf4iZ5k6ANNmWLZJZlLgGJy6T6LoB6g6ToYglxykjynhxHD2NR9y6w1VioPHKSPYx+dOPJ3781t937/AJ7D7bW3SQLVsFVgZtIJMcNdRxIgkzAMDQBrsXEFTlbgaYlF5Sx+H141I7AwniX0Q/dLCQOg1gn2qyeNpzoWzhZ5sn09jVPsw3o8JmwryQ5L2o45o89uDxzAAjuO9T229mp4heVcXPMDEEzrJER14d5iss2xYOFcOuZVzSjDQowMgTyIPCtM3P3qTG2iGylwP6qdZ43l6o34gNVbUcdZUtWR2v7FWtULl51T4fVezGo2db6RWYbzsBiHyggTEMInvqZrVtpbHaxdVgSbRIgk8P8AE9fXnVO302J4ThgwZ7pJygcNBAgGT8Kg+MrGMFPh0U5SXR9ihXDPAwab3CDoWy9uXxFTmNwbW4D2ys9QR9art9dSKcOpv1Ppjnrkd7Owhu3Ft24JPE8o5mrBt3ZGUCNeX77Gn/2c7HXzXbhyhgQp7AwfmD8Ke7+2hbshlIdSwE9DxgjuAa9DpK4V0uUur/Y8lrL52XKEei/coLLyEj3NWHcrZxuYjhMISSdedV9XnWrxuGrW0a4B9+AJ6Cs2qlCNbbFHqiyNsYniKTubGYiAPTseRp6NqNzUUZdqn+wVws1e7NKnjuRdi2b1q5abiQykHkdQfnrWfXyVg8GXQ9iNPqCK0O/if66sBlL6EdWXmO8fSq7vhsSLouqPJdnNHJ/xD0bj8a6XhlqjY6//AK6fY06xK+lWrt1IK5jAYacrjtIYenP048xSiP5dJVTxMyWn8Kc47maaJaNsw657Z6CdPyNP7WzLI8wYhT1OX5sJ+Br0kd0jhywhzsvDMz5RpC5lieR4dCZjhVlsYQlQSNT05VXcBtdVJFsF2IyqRoqjuxq1bMx7i1lkadtBPAf81zvFaFOnev8A1/YnRY42YfcanCdvlRGws8RT7+IuAyHHuBShx784+FeUyvc6G4jHwo6UmcCQNBT97pPP5UlcUk/eNLcLI2/hP8aImHUHVKfKO9GUjrS3CyOgB0rsopM26BUNUlYz3iv5MO5HEwvx4/KarGxLZuulsRmdlQerHLP5+k1ZdvITYeBJXzR2HH5TUJuNjCMbZawoZwWEGABNtgWJOkKCW4/hrTTFSWPk9L4Rcq6pOLW7nh/TguW8+HwiYOFE+GAtmIViz5wrTzBAa+455rS6AVlmKBUzlHfp8tR860z7TiXsWi1lEi7BKupJ/oJCwP7QNZ/uXrpnIOX7pnqsgyPyPetN3E8I6GlTlTlvltsjBiUJ4EdhH6TVn3a2S+dHNoqkggkR3B1/3NRH8PaZZHE6yePefj8qv+xUIw9qeOUH46j5EVntnhYRh1ltmmrzlNvj7Nc/wOcVhluIUcSrDWaoGLw17Z19blpiAplHH0bqOXetCJpLFYdbilWAINVV27GeequlW+OhObpb82cfaNu4qq0Q6E6f+Q/xPy4Hkak22CuHU+Eoyt95tc57Zj5oHQfPjWM7R3fuYa4LtmYBkRxH76VetzvtVQhbN9ArcMzN5T2Gnl9Dp0IrqRsjavk6MJZWYPh9UQ/2h4GzasZlkXGIy6k+orNUEkRqTWzb0bMtY++AzBVQfdQ6+pA4fE1Rdr7DXD3F8O0cqSxuGTLclE8APqe1Rqjmez5Lr1KuG59MZwWvYCImHto2mVfgTqfzqF38xaZLaW2kGWPtp+dQQ2y9xgqEzwqLxObOS06aR0rbTO/zHFy9K7fBzL1Q4KSj6vf5As8IrUNi2suHtAf2j6VQ92LFp7hW7z+7rH/NaFaXKoUcAI+FYvEb1LFfPBk249QvQUXOeooPE71x8gRu8oPgFhxUhh7casFrC27lk27sZWgTMan7pB5HpUBt+01yw6q2UxMxPtxqqJtprZCnMxCgTPThx7iulRCVlScOqb/4bdJdGtyjPoxvtDZV23de2b5zKxHMSOR07UNndq799gHUc2LAfEkAfGp63t9sQczgKYg5ZGaOBPU1Xd4MQWZLfBOMTMnv+leqjHFSnNc/XPJzJyXmOMOn8Epg8QshUUaccvD/AO2EfANUzg7twNK2rJEQQr3M8TqZeQzfDppUHsowAoED5VoG52Fw7q/iqGKka5oGUjnrHEfMVPVSjXp3O3LXRpfPHTgzwi52KMcL6jQkfsVxE8qkNs4NUunwyDbYBlghhroRI6EH5Uy8I14J5Twb2muAmnSilQeVLeF6UHh1HLAblBQC2KXKVws08sMiOY9KEMelEDDoaPHY1EAt5jlYdj9KjNxd2ExF9AwhbSm4wAkkLplnlmJA+NSpE9amtx2//ZcW2cqZV0/xVsxA9SNa1aZZlh+52/DJba7muu0iPtI2fZtLZUByxuOYhssKiIx4cSQPYVSr6go0LBCkiRGoEjj6Vp32k2TcvWF8S1aUW2Ja6xCglgeQJJPQA1mWLxA86g5wAwzroDE6rOpHsKvv/wDIel0KitKk+rTf+2QGFhmkmFPTiZ1gDl61pez8Uty2rActex6VlmHjufgBV53Qxcqy+4qnUR7nB1das0zl3XP9lhntXZh2o4YdKH2FZMHnhrjMQqoxPSqFtFJbNpPcfnV126ha2AokkjQcTUDid37qFPEWA5gDMpPvExWilNLcj0/hddS00pS6t/t7Cu7W0DaJHE8z27dalMdtZLnlPP8AEeHpSmF3WsZg5DDKJbzHLAEkkH6VTdrbVJuSug4mRz/cVrpirHwYXqpWRc2spDnFWrdliYAY8OscyP1pxsDYfjsbjTl5SdfWoTZeAbF39SSOLH8u1aTg8KttQqjQU9TPyniL5OZO7ctuOCEG6BW6txX0UyVIHD151PeF3pTKKWwuFzsAB6+lYrLrLmt7yUKPZDYW6EJUxjHtWwBcGnIghSKjLuU/cYkdwAR204+oqz/Dtcd8Ytr4HNKDw2hviFGU8aoWKwoz/H61ece5W23GelVhEtAzdJAB4LxM12fCYuMJOS7lFj9hphUAIHWmO8/lu2xEeXpHPTjVqwu8Fm1/o4dfVz9f+ait6cC+LT+IGroPMBzWZ07j5iutqLpQq5jhZRXCK39Rvs/EgqJGn741YcJs52XMlhiORAj6kTULuraZEzOkZwShPbp061d9n7ahVJPEVit8YlHitL6s6FPhkLVulL9CL2XtcvmslbgNr+5YAzGSsjjrrHc0/DGlcTczEONA31Gk/CKRJPX5V5zVXO+12SSTfsVzpVUnBdEHjtQTSa3GHEz6Ch8Q9PlWYjgUzGuFzvSOc11GQOiuJPb50mXFdnFMBTXrTHZ28fg483J8O1lyMzEKNPNw9dPenM/uag9sbt2bhLszBjwGYRPZYq2meyWTfobFCUotN5WEkSm3d+xicSn8OoulJUPdQMgmJZUOhMjiwqTxe17y2WNx1u+Qyty1ZykR92FQFR6ERUPsvd8WhoIIo+1M3hvmI0Vo+Fa5Wtvg6UYvC3Pp0+Ch7WxKXrme1ZWwmVQFBJ+6ILFmiSeelSW6uKy3IHOoXD4TMRncDv5mj2A/OrzsDY2DQZhevXH6BBbHzn61KyO5POBO6GySXdE1nJrp7fv2pIv6x7UHiCuZhHnxjvC0Wveond7zXRPASalNtGbRFR27oAL68v3wq6LWxnodLOUdBNr5/wBlq2teX+X3CHglwrRqY6dgaoWE3fuYl8xlbc8eZHaj4vAO91Vhshf70GCOhMQauKZQABEDv+VabJ+Slt9jkzuflKpfUJs7Z1uwuVNO/WnJfqdKQLAetCvD/esLk3yzILoZIAPGp3D3FwwBYwDxbr29KgsEQrgmlN48UzWwLZDA/eHH5VfQu7LqkurG32hbQW4iC2QXLDQEaiOAqp29psBBkHoQQfnUrh9iKfMw9qkrmFRlykSO+tdOjxR0elLKKb4xseUV3+YwOJmmCZ7jcf8A2OnwAFPNq7tuNbUkdDTHB4e5bP8AUVh++1b7PEYWQzB8kdPQt6UuhY9n7GsgS0ue/wClSyAAQsAdtKrVna6L3Pf9KnME7MskRPCf0rhai2ya9bbOveqq6sQSTA2qyhPMQDIK68xy+Ej3pgNo2wozKSOg68qit5Mf4hyrqqT7nnUNY2i4gDzcteNbI6CUalJ9euDJpdUq8xZfsBtJriS3CSF5aD9x7U5N/tSVm0FUDTQAadhRwBXHm8ybKLZucnIOcQaKbp6muL0UNUSAbN3rg3egy9/lQi1RgMjXCbWsPcZGYqF4nT6GmO1t5LVt8tsF44loHwy1UMXiWw95zlBzdZER7zTdLly+5KrJ4mOA7ya6Tpg1lHS0nkqXrWSytvFcucIUcyP1OtTWwLtnKXMm4OJY5o7gcBVPYZYA4imq4x1byzJ0gSZ7RzqHlrsdyVm2tqMVFfHH64/kv+1N4QNFYZeZ6fDjVX2xvf4isgjXT9TUlszdZWUPfzFjrk4BfWOJqSXZmHt/9NR18v5xUPMhF+5xLNW+UjPLeIA51Zt3S7awQv8AcRp/vVjGz7Uyqp6wP0pUqPWoz1CaxgyO54wgsH27RQiK7w/ajLaM61mKCQ2FshL99FfKVBzFTqGj8MDiJqz7xbsSrXBkSBooC21AHDRdSe5+Qqm2QyNmRyCOYMUF/wAW4fPcduxckcZ4c60QsioOLLlbiO3sIuB+5pJ0HIT8qX/hmFD4R6A/H9KzlIiqjTUg1xtd6VInlFAunI/v0oyATw/3NFNuToTP70o/jepoGudvlQm0PJwVutHRyPSgJoFQGkIUNyiXPNyn11oBb6ChW1+xTwAlasIpnIs8iBrSG2scUsOwEGIHHnpNPx6H9+tQW9d8ZFXUGZitekqdt0V+cCk+CsC7A1p3u9hhcxCsASE8xMaD+35/SmDWmYhVGpMAVfNibJFi1lmWOrHqf9q7PiGo2Q2e5CC7jqfX2oUjoaUgxwoAD6+lebLABA60MiaL5p50KyTABJ6CZPtTAMbo60Iu0N3DMPvKy/8AkCJ9JFJhOtAip7YwmZzpOvML+ZBph4ItKQBBbjGmnIcTUjvApZvOxI5gCBUTcx2VgxVW/wASJBHSt8JZikdzR6R7fNn9v7/ob+LFWfd7YoEXnBD/AIRJED99aDZW7yuwvMmQRKoST78dPSp9LHUg/v1rPdPtEp1es3R8qHQOzdvma7POhgGjLEcgPegAXr8/9qy4OUFJJ5aUGX9g0otwciNfegN3uPY/rQMAjlQ5u1Abnf5iiIw5T7UhC/iR1+VB4k0VeX51xtGjkAM5B4/CKMbh58P33oVtRxj40AgHTSnhjE/EM/8ANGJ6aUbOoGo+dJNiBPSngQosTymg8IGifxA6g/Ca5zI1+lMBdU7Uncj9mkvG6g0Rr2tMB2COlcLo60zGIPT9+9D4o5qKOQHT3gBrrVI23iibhYjTl/xVxvNbNllGUXCfLnzj2DDyn0MUvsn7NiQty8+YzoqkLB5AFhDemnqK7Xh+ymDsk/U+iE6pSa9it7q7M18Zhx0XTl1qz5dO9Oto4B7Jg23C8iy5fmCV+BNR74gVzdTZKyxymPbt4F82mgoij1FJeIvUzQBgOdZxDyxhTcdUXixAHvz9OdaVuvhrFpStkhyrFHuRqzCMwDdBMQNBw4zWX4PGZHDEkATJU+YAqQSs89dKtm6u0Ew+Gt21bNlBE9ZYsW95n3rTp8LllkC47Yw+YCCCsjOjAMrrPmEHgY1BFZzvXsUYe6Db/wBNxIEzlI4r3GoI9e1Se8f2gW7dshWlyYAHWobau1jiLaf3Bzx6BQPrPwqy/bJfsSkvTkrW8Oz2w4aLWGxJbifFcug5eVWH0qqbKtWzdzOhUg6JxWfU6/GrSuGWZygHqAB8644cfuKhLURawo4Jy1VkltbeAV2jppQtj6EWRzo5ww01rLlGXIkMZ2+RrvFnrS64YUt/BjrQGRj4sUdV5zTtsIOcUPgcOVGAG6WO/wANaMhE6Glmw8HjRfA7+0UAcblKeN3+VALfX6UItdD+VGQEy5mSZozXtP2a7+HNB4BFGQO8WgF49B7UPg9eNHSyDwoDIhcYzw+NH17Ut4FAAOAImnkAmfqPzFCoMcq7Kf2aAk0ZGB4Y60BtKetGymhKHnHxpZEIPhFPI/rSli46DKrOF4gZ3gRw0mKN++NHWP3NS3skpNdGSS704kLl8WR/kqsPTUGai8RjPEaSiKeeRAoPeBoD6AV2f98qMuvSm5t9WLLEVttHXpQMjchTwoDx/fwpHQHQR71HOAG6huazTHEWsSrf0uHQnhU0XPTSgFz2qcZ46BnBV/5dfa4GZAIMzOg7xzqwWSBA19TSzcK4Ac/rSlNy6g5CTYeuGHrq6oYELJhxHX1o3gCNRXV1NrAIT06D4UoyAxpXV1LIAsutcU+FdXUgCXLXCiZDprQV1DAWCxxo3DlXV1AATM9qMoFdXVIAGuRQlzE0FdQCELhooTWK6upAGJjSi+Fm4V1dSQANYjmfjSltePCgrqYHeDNcLQIrq6gbATDkCZn2o629K6uoAKAetCFmurqQjgs+1EIj3rq6pIAs6UYV1dSlwB//2Q=="/>
          <p:cNvSpPr>
            <a:spLocks noChangeAspect="1" noChangeArrowheads="1"/>
          </p:cNvSpPr>
          <p:nvPr/>
        </p:nvSpPr>
        <p:spPr bwMode="auto">
          <a:xfrm>
            <a:off x="63500" y="-911225"/>
            <a:ext cx="2428875" cy="1885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4038" name="Picture 6" descr="http://www.kysuce.sk/images/content/rastislav_michalik_fk_cadca_200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672408" cy="3002286"/>
          </a:xfrm>
          <a:prstGeom prst="rect">
            <a:avLst/>
          </a:prstGeom>
          <a:noFill/>
        </p:spPr>
      </p:pic>
      <p:pic>
        <p:nvPicPr>
          <p:cNvPr id="44040" name="Picture 8" descr="http://t1.gstatic.com/images?q=tbn:ANd9GcRhxxAy6GzHDW7bjd7tjPav5Bxqubxq7waV60ebELQ-5uYpZku_X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2571750" cy="1781176"/>
          </a:xfrm>
          <a:prstGeom prst="rect">
            <a:avLst/>
          </a:prstGeom>
          <a:noFill/>
        </p:spPr>
      </p:pic>
      <p:sp>
        <p:nvSpPr>
          <p:cNvPr id="44042" name="AutoShape 10" descr="data:image/jpeg;base64,/9j/4AAQSkZJRgABAQAAAQABAAD/2wCEAAkGBhMSERQUExQWFBQVFRYXFRYXFBUVFBQUFBUVFRQVFBQXHCYeFxkjGRQUHy8gIycpLCwsFR4xNTAqNSYsLCkBCQoKDgwOGg8PGiwkHyUsLCkpLCosLCwsLCwsLCwsLCwsLCksLCwsLCwsLCwsLCksLCwsLCwsLCwpLCwsLCwsLP/AABEIAKwBJQMBIgACEQEDEQH/xAAcAAACAgMBAQAAAAAAAAAAAAAEBQMGAQIHAAj/xABFEAACAQIDBQYDBAgEBQQDAAABAgMAEQQSIQUGMUFREyJhcYGRBzKhFEJSsSNicoKSwdHwFUNTshczc6LxJMLS4RZjk//EABsBAAIDAQEBAAAAAAAAAAAAAAIDAAEEBQYH/8QAMBEAAgIBBAECBQMDBQEAAAAAAQIAEQMEEiExE0FRBSJhcYEUMpEVQqEzUrHB8CP/2gAMAwEAAhEDEQA/AOYLHk6n0oTaEg4gW8KaCfLoLE+OtLcfKCdQPTSufjNtZnNxk7uZFhMQv3hTfBsraBgPPhQGA2Z2nykE9L60dLseVCP0f1FTKVJq5MhUmoS2zpFN1Ct+yb/SvFZiQGjYeNrCicLiZBbQJajpse1uOb0rKT6TIXMhzMi2Fr+AuaT4qZybZmJPKj5NqNbvEDyteoGxrWutvPS9RAQZEsHqM90sacC+c373Gru/xMw2l5LHplP9K47idoMWsSfOi8O4DAkhr24imPiJ5YzpYdRkwj3lz303vE6AR3te9yLe1UqK7cf508lMRsCLnkL2FTxYZUF29gVP86Wp2ipkfOXO4jmJsNAb3C3t52rz4p72sPrf2ppNhu0N+0CAchoahkwFluGJ/P3q9wgbrPMXTSIou6gnxpftKdWGg/OpsQbcx61Yd1N1cNjInabEGLKSLXiUWHPvmteHHZFTRjABuVnZ2E7QWzAehP1AonF4EIPm9RQ8xEUrqjZ0ViAcwswHA3XQ+laPOsjcl8tfzq2Vt0tg26/SZwcDs4AJIp82zwLBtfX+dY2dgjbRtPAXNFLCVNtPVSD6VjyZNx4mXJk3HibfZFRQSqgW4hjelG1tsOe6rWW3D/7tVlwu7cmJOVAb8ySAo8y1gKLm+B+KdcyzQeALOAT0uEtRYMBY7iLh4E3GzKIuPKrawby41vhZhzdlH7NGbc3HxmDIE0dlJsHQh0J6ZhwPgbGhMPsqRgdQLdTT3VV4McwCw15GIsj5l8gD6VF9uK6XK25O9gfLQVFgXyP3he396UHvFigzfKfDU/lS8aAttgIltUln3qYAqqqDzOpPvRmw94MZIRFCM5PLj+ZtVSq07q70DCC6wo7/AI2vfyHSn58KrjOxQT6XH5cKqnyrZl0w+AxOGXtpnCsBfKcxHsulEbN+KWe4OQMP1WtpS3aXxPeWEokQRmFs2e9vIWpfuVsaGd27ZdBzzFRr4iuIMB8bZNQtEdVOb4wFLOJaDvUk0o+0ZCF1UKl/cmi8XvZlNoVjt0YqD7Kb0q2t8Mu11wjgDmpZ7H94k0du58N44dcUhdv2gVHopuazsNMw8m4n6QNmOtwMik2n2msiIo63JX2INKMXJCrZhIJPDKQo+lXufdXZ0hH6FmI5BpVX1BIFEHczAstjCq+Tm/1NEniBoN+BBVVBsGctxeLMukUYPiPzoXE4ScLlJt4E3q87U2Jh8OD3GVeWU3P0NINqwsIi0Qa1tM9r+1NxZxdKOPrCXKLoCVmDZEgv3wt+VxWKUmJizXBJvrXq7G0/7v8AE6Gz6/4miS2PGtsRLmHKi8Ps8E0PtHDhWsCKMMpahCDKWoSTZWJEJzWDGmj7xFzwtSKLhxFFxOqpyv8AWgyICbI5gZEBNmMY8SHPJfG9Yxsulg9/AXoHDLoSTapVgJF70raAYnYAYKNTrepPs7EaXPrUkkGYaW96jDPGdKZd9R12OJHJsiW18pC+Na4fD2YXPtRM21tOd/OosC+eQcPU0YLkcwgXI5jpdjmU6d0fiaiYtnRJoe+ethb6mjJ8WqgLmAPRQb+5pTiiVN7nXqDWLcTxMlk8Q/F5EXusAeQy/wBKrmIxkhOpNvappsQ1/HwNaLHf5r01Bt5Mai7eTF0r+FDsulNZ9noBcXPsP51DJEVQ6C3l/OtSOPSakcHqARLpTLA7Lzagpe/BjY0JgSOBNHYTY008qxwozu3yqAzE+OnLx4CiaydokckmpfNjbvWjDOI78rKWP0rfE7GnJ0ZgvUKLD2o/D7LOCjWPEGPtjY9lG5CoPxTy6/wpcnrS+XeYKTaVVUX0TDsbtY2AYyEjWw1tzPhVJ8F1mYeRP+DOecbAwvYu1oCJ8J2qCc5QgxvfwjOLZsqWvGzfteIoHZO3GwwbD/aEwFpGYvCRIrPoLSR4hQTGADZVI486SbM2HFNj5RKqZuy7RUZ1MblwrXupIHde+Xl4cneA3CiWLFPGqyyRzTRxo4uGEVlFm5EsG8PLjWsk4hsYcieh02kZ0U3Hku+cOQxyz4bEZwbmIt2b211jbvQkmxy6rcXXLcg0La06ksFjAAOjAjVT8p0OuljQceFMl1fCMjmQIpF1GaxYqbi2gUnTlW2IEkSlOwsOoufqaxalw9CufvOfrMQRwL5/iRQRKNW1PnSjbkoY6Cwp5gNdShI8r0LvAQV0UD86RiasnMzY3rIBKyBRcAW3E0OkBNTwnKf/AKroubE3vJVFtQ9vOmOzjPMwjjGdjwsbe/KlrqGOgo3AxlGDKzI44EHUVnetv1md6rmdCw8e2okVB2SqOZKEgeJqxbLxWWyTzh5uarY289K5nNtbEsLPNI45Aube1Cm975SrfizEVxMmi8oo7R9hMLYt/Br8Tskm0ZLkAAC3zE/zNV/HuzOWYk21uhv+VVbZUaupWWTyLPoPK5oSYPExCTF4+aK9r+FxesuLQhWoHn7RK4eauWfF71WQhZWLDkUDW+lJpNsSzxt2juwHQqh/KoIN5cJlKtAYGA43aS5662pG+OBditgpJ1ta4625Vvxabbfy19TUamCj1NsJisuYKLi/3rk+pBr1CCNuX5V6ugVUzXQ946+0RiRls5I5j+lItoHNIdbU1G9CoWtEuY3uxNV/EYvM5J50ePGQbqVhxm7qFQQDNYmmudFsCsZA8LH3qu9sOVEQ4jS1W+Mnm4eTGTzHcu0oW0KgeVZgmVdVW48TSJLk6Uyjwpy/KaS+ML6xLY1X1h00wIuMo8AKCmw7zaAEDrwHvQceKsSGuLcNKIOOdtA1lqDGV6kCMvUjl2KQLZlH99alhCwWIILdbXqKUEalr0I89zxpo3NwTGrubgmPXxOfvW9eFBYl2OpNADEkmwa3maMWW3zEMelL8e2Ds2wvZOyJcQwVFLMTYAC5PoK6LD8G3AAfEIrEDQIW/wDcD7gVWdw9o5NoYUqLXlVDyFnBQ/Rq7thYiSzW/qfTyFbNNiXICXhYxu5M5JtL4M4wAmJ4pvC/ZsfCzaX9aqGP2DiML3cVhpRc2W6EqeuVgcp9Ca7LvXvy0DdnEV7S2ilTm42JJOgFwQNCTbgBqaLtPf7HlSsscboePdLX1v8AeJUHyArrYPg2TOLUUPvDOVFP1ibd/wCHataXGTphoybiJSGxDA8Bl1Efrc+FXGXezD4SIw7PjEd9GkJvIx6km7Mf2jb9WqhLvZHIuXsVRrj7shB66Bj70x2Vg2xIcRxwRsqXH6KV5GJ0BHbOqLy11NyNK6qfDcOnG/IpNfaosu7HjiGbUwj4efLIBJJlR2Ml2XNIoY6Ai9iSLkngeFVTbeHDyaWiUreS57oKm4K5jc30st78dbEV0COf/G8KJIyI8bh7JKp0V14qfAHvEHWxzA8jVQnRrskikMLqynQgjQ+tdPROuZKB+ccEf+9IpwcTWep7crBQT4WaLMe0EivHIotJFIAbFfQKCOdOty95CDPBOV7cTyObkIH7Q5iV5Xvc28aoGCM2ExOSFgBKQqseAubC/iL2rG28PIs8iyEkkjM17X4XI/eBHoRpXktVpsrPkdxVT0OHW48SIR36zoG055J5LGVYEDahnZlYjgQn3ePEHWq3tubs3+ftB+oSBf1pFhJzf7xHUVriFN7jMfOvOMhbJbGcXVudRnORvxGaYwWvcqOlLcdjC4tbTy1qAkk8x9K3ykjp9aaqBTcQuMKbit4D0Nejj1sTapJsXlNra0NICxvW0We5vFnuHugFtQfKp0bS6kA9daWLE3KpAjCllPrFlR7wwYg37xua0nna9QxHXxqeZ7cdaGqMgUXN1RmF7j1NqEmxL8j7VI6gjTTwpfKKNFBMIKCZKHYnVr+dZ7RgRc/0qKAeNSZySL600j0jCOY2G3MoAKK2nHUfzr1QEKOK8q9WXYntM5xp7TOOhViSLg9OVKnp/iyiIRYsx5309qRhfCnYjxCwN8slwkaHVqJw0CM1gbedRxwC3jXoMNdu8coqMbvmRjdm5ZMNgYUHedfRtaKgxaA9y5t41WXRSwVNfGneHwJQXJHD71Yci12ZhdK5Jgu1WDtewB8qUvHrzPlTaTEC+mX0rR9oxAfIL9b0aMwFARiEgVUBMpy6qR50FZmPD2FMcXtJXXQn1oLB4+RNFcqDxtWnGOLIqacYNE1N8Ng2b5V9baUcuyCPmYenKsvtAKllbWgWxh60v5264iyXbriWbdDFYeDGwyTSMEjbOSFJ1VWKiw1+YLXTdr/F3CrGVw8t2P3mSQW8QCvHp/d+IQOh1ub+hoXGtb1rTp8hxtVX94xFPUumM3rgN/0xvcm4DsSTzJIF/elGI3sX7ryn0Vfrc/lVUNZEZr0X9Y1FUlD8SxpcY5Mby7yNfTN6yMf9tqgXeKdc2SRo8ws2QlCwvezMNSPM0tKkVukJNY31Wpz/ACsSfpHhEXoQjZm15sPKssMjRyLwZTr4g9Qeh0rqWG2/htroGcjD48KFOpWLEMNFseAJ4WOo5XGlcrTDganh+dWHZuIww78gsfuxqLqtvvHq35edL8r6I+S+fQCLzEFaqNJVGYJIDdHUsjrldWQ3ynw4j1rSfDzYjESyutwzWzAHs1J1CX4Brakcdb86dRbQTE4OR5Iu0aCwSRWyzBBlJD8mULci/T1pZFsyc7OlxkcypErqjwmQkvlYFbIF0y9pxJBIzHqT1PiOrXVaTeq0zcc9TKmNqIEEfZLqTkcX6WNDptmZboyh/Arf2tTXd3bJeORzDnEOslhey/i430sb8bVna2/MRjtEmRuoUA+41rwe3KG2sl/WJK5A1MtysYzPe7KVvwBBHteou8PCo8TtV5Dd3LeZJreHG2GvCt21gOpq2sB1IZILnrUmQjgtvGoMTjwToLVqNoNyY+9N2sRGbWIjKDXjYeNQ4p7cww8KGOJLdfU3rdYr6ag+AoNlGzA20bM9HlvfhW+I1oGeJkOtHcUoyKo3G1XMiAoaaM8aKXhQUhJNGncMdz0LWoyM6ioMJhixpqMMotwvQZXAMB2FzTE8vKvURjoQCPKvUhWFSotnkJ414ZQK0kNxQ8laAt8SBLFQ9G6VmXEWXjc+FLSxrTMaLxS/FJUxLK1wbGi0xzMe+5t0vS69bEUxkBjGQGOTlb5SAPOgplHnQaseFMI4CLE2pGzZ6xOzZ6yEYU2vapMJgmPI+16Mkm07zr6Com2rlGVLgHiaHc54EoOx9JmIIvzLnPS+lR4ydG4RhfK9AFzfQmiMPiOTcKIpXMspXzTSCMltK22ilrUxw8ajgK1xqoyWykSdc11b3IymiRtzwlezEYNSLJaszYRk+YW4XFxcXva4HDhUNagajyIUJr8avW4/wslxsfbySdhAb5DlzPKQbEqpIAUHTMeJ4DnXPo1uQOF9L19JbEx8ZiSKGRCsaKgUHUBQANPSqyakp95q0ul8pN9Ccb3u3CxOBYs47WG+kqA5R4OOKHz06E1WTJX1EsulmFxwIOoIPEWrhHxQ2LDBiwYAFWRSxQfKrBrHKOQPTqDSBk8hsnmXqdJ4xuHUH3J3g+zykNrFIArjpxs31IPgaL2rsIRkyQoJkc2SzHNCQSTGSuhBU8xb+aLYEQL+RHGxHqDxpiMQRIASVQIoKplucrFWuw4PYXuLHXletun1QCtifkTnDhrEcHfA/wDrYVIiSZFEaFSSrKiozHICpzRq1yL3LAiqLJKLkDUctLX9Kt23WwnZhooxlKlD3j2gkINncm5LXIPiOR5VsRwtGxOZJVsdbFX1a44XDWKeobrorLiCGN3eQWYCTWQ9aravOAeFJg1NGNYBrJrAo4cMw730vb0rMswGlzehrVpS9gJi9guTFyw1vTGAdzWgYeFMoAClKyGLY81B1FCTceFHINaDxV81WncIdzWOcipoJbsL0GzUVg41LCidRVy2A7lgmAIF+leqZsoAHh0rFcsMYg9yvFaExB1pgy3NL8Txrqp3NCyIGsV4Cp4oL8bj0p0PqD1Nfu0RFhVv3swHXLWJ4FBspJHiLUJIlEwO9bgk0bJs4hL932oTDxEsKHepFiG6FO5uIG6VqL3p7LhLINRel8+zyDqVF+rAfmaSmXcZnXIGg4StTfpRcOCA/wA+IebE/wC0Giv8IzfJNAx6dsqH2ky0yjL6kGyb60QMOztZFZjqbKCxt1sOVGR7MeFP0iFb8/u+jDQ+9R4HCS57xZluCCym3dYWIv5UoKS/Uilb5ka7NYSRLLG6h3QWIKkqzBSVDceJ14Ul2ng+ymkjsR2blDfqhKn6g07xssSsLySSuOYa9iNf+Yb8+QvTvZ25c2PxjZnJgGSSWXTN+ljWWwtoXJcjnaxJ8ddBAbjsal2oTT4c/Dj7b+nnJTDKbADRpmB1Cnko4FvQcyOyQRQYaMJEixqOCqPz5k+JpfidoRYaIImVIo1CqL2CgcAOtc623v00z9lhzqTYuSdAOZsOHlWJmOQ0J21xppktjLdvJv0kQKJZnPjovrXOcdgY5WMuJxiZjbuRJ2zBe8bd5ltbn+17FYXcNJwWbFgOeOeJst/PN/KkO19jthjZZ4Zf+kWv63UW96cqBe5z8uqGXiuPaN9l47Z0Lf8ALxkvjnw0Xrlsx9zXQ94Nsw4rYlsGhiSJlWSORVEuVCt27gKk3YOWuOfW1c53M3exWIV2gtnY2jzkjOQ8SSsp4WjEys1+XWxrsOH21g8Jgzs+JZMRaJ0YgWEzMpMrZzcZmLOwv08BdgXviY589Yp7Mdf59f61AcWSCDax4m2unA/n7misThswdrgZVVrE6tdlQhbdC3hoKBSW3IX8dbenD3q1HEtSQJqx9K1vXib161FJMVmsWr1SSTLwqOpIjUbUA7lCSxnTQ0xwL9060pBpnstDY/0peQcRbibHjQ2PGtF5LNW+O2XI4BRS37IJpSsAbJlWBElFbPHfFSf4JP8A6T/wGnOx9iyqReFz45DR5cyBTyJHyLXBjCWMWXnp1r1NxgpCBljv104V6uF5REEypx4JmIUDVjYeZq0wfBrFyKHDIL8iG/pV3/4ZhCGjV8wNwfGrXs2XGIoVoQbcywrrYM/kP7THod3QM5I3wOxZ1DoD4Kax/wAE9o/6qe7Cu6Q4iX70dvWpxK34PrXQCiP2zi2F+C+LtaXEei6/nRmH+Cgzd93PtXXu1f8AD9a92j/hHvWbJpy/95EW2G/Uzls/whjI+Z7DkAL+9bR/CXCRjN2chI6kk+wrqGd+g961Yy9F9z/SkHQ2K8jSsmFsgosZ8+by7HcPaKGSw6qbD6VTtowMG7w1r6nxGAmYEARC/OzE1yre74fxxvbtQ8z3bs1WwROLPIxNkQC5ufoNaZiweMUOYC4fEJy7Z6lzlC+uv8qaS7vNa/dPgDr7VbNn7vQxhQozFxdSA4En60SKplmX9cCOPo5rebdFixzfaTzsJIYlAPIL+mPu16N1RT871FkG+6lPwgnjNowyeAOh814Gt8bJiynZtG6qb3bIwZhxy34W8uVWTFbDWMlRNMjBGciVI54cq8c0ilSnmUI1FRbM2Yk8vZSTph5XRhhnZX7HPdbIrkgLIQ3HUqCLDMbDSlV8jRqi/SQbA+G087R5ksrKTnNuziQMVJYA3L3BAj6i5sB3uk7Tki2fhgi3VFGl/mdubMTxY/3pXPsNunjcPI8Esz4ViD2VixE9wSxikVgCO6Lgd7vDSqHjdoTXZHeTmGVmbXXUODxIPXWhfFuFAzbp8/i5rmNN8N4JJnt2gK/hRrhfAkaE+XSpdzYrBwRrILL+73gB62+lVrC4cuwA5kDyvXY90d1O2ZUuoEQXtGuMyg8LDqbGgK9IkejB92TKeIv2YymISTiSCBgQJSq5S97BDzF+F7W14jWk43PL4t1kZvsyMhkmRSe5IAyBQL3drhQBfvEcbgG4754n7RLHgMOUWABDI4YFFUuI0jJF7OXKr3ubAnrR4nw+DMS3US5CsCAFcsXcAlZczanswyXsVzsbAmwLMExrZ9O5yx8vPpNsZiDhIRh4g2bKQwGqYdGJYwxkcTcnxC2HnSvsUrTxtJEWiz9/ukqFa6lreAZjXUJtrxxxB2tawsALkk8lHM/341Qd4N5p8aJYYBlQLaQhxHFEp0BnnNgT0UGxOgDVy9PqMuqfcgpR6mZ0ztkPAlA/wsLI6G7d2csoNijRl/8A4eXCoxufOdQBl5EkC48idKfJMmHnR5CzCaKyu2VzmkiV5M5fheSQjMCLAnjwq87tI2KhMhdQRI6kdpjSLA9yxTFKmqlflFdTLlx4V3PwJod9ou5y2Pc6TnZfFjZf4uA96cQfCfFSKCMljwIYEHyI0NdMl2HfVhm8VfOfaTLJ7T+lK8RC+D/SwyZFzANxMRb8MikKQ3gyq/QuNayF/OL02QX7GZy7NyjSnn4OYlVJLLoL8aomMwhjkZDxU2NfQI3rSbDvfuSIO+l+Fxoyn7ynka4RtNS8rtbixrNos+c5GTN6SafK7MQxgUY1rqW7O4GCmhWRxIzG1+8APpXLlU12z4eYxWwwBtcAUHxXK+PGGQkfaTVuVAIP8QqDcTBL8sCnxYk1FjNx4n+UCMdFFWUzADlWFxK8jXmv1r3dmc4Z655lO/4Yw31dvpTnZO7q4f5ST5604bEisfbx1t9apta+QbWupDqCRRkiyn+xXpZTlNQHG3ofF4jQ9POswYXwItXBYUIsw2he2mteqGOUXPnXq3MTfU6TsQanWPtQ61qcYKRDFfrCthN4ivfcTqcx0cYKx9uFKQ561mx61OJOY0+3+FYO0D0pUyMeZ+la9k3ifaq4k5jU7Qavfb2pX2D+NaHCP4+9SxJzJNu7xPCgy96WQ5Y101Y8z+qOJPCqJhMG+Kkyq2fNlleR1zKyk3TESq2jhiD2EB7th2rgjKtD7V2sJMVMpUuqRlcoPGPMEdFPJpnZIR4TMeVWzZewZoo7EqZWJeVhoHla2awH3RoqjkqqOVW52iotRvNyU7CjiU5M12N5HZi8kjfikc6sfoOQA0oHGMna5czE6aZbjgOfrRr4CUfMV10AFySbfdA1J0v6VXts9s2LGHh/5rLnYgXWGLQGR7fRdL3XreuNqtK2ZrVYvPp75XuL9t4VnnIjsCQLkcFS/wAzjg2o7qn5iOikhTs3YcMk8yWz4YG0ja9oJsgW8b3szobuSRYl2H3jaxbw7JbDQqkZzTTMEhQkl3lawLsedhrfgLAaCitnblS4eFI172Uakc2OrN6m5oQM+MVj/H/ZlePJ0tSoz71Ng+0weOBxMAKqYStwVNis+HlJvG2UhwOBv90i5Sbx/D5srT4NmxMANjZf/UQHjkni+YEA8QPQCnHxN2CwihdwQ4jkjN+YhYMh/gly/uCjN7o54cDgMfG0kUxijhmGZo3zImVSba6hRcHThfpXZBJAaEDXBlc3J2UrwyMozSRMSVIvbSyGw+YAZjbmQRperRvHvFhcBhhHg2Vp5lGeYfO4Gbvvb9o6dbdBbbdrbZkVpGzNKwUuQgMjkCwVVQAse8QBrxr2E3GBxBxeNiVWJvFhBYkkcJMUR3b88g46X6EFyqgLH+Zqzr/81s/iC7ss2Ewa4h4j2zmU4eK4zYlZexZZcUD91XiDLrzHK2aqQtipMUZ5u8xbM7Eg+wvwHSuiYvY7TTl5Wzknx0HIC3AUp2tsxMKCxHAF/ROFx+0R/Ca5Y1o1OXwp6znNmBNSHGzyYl8hYxpGoMrKATEjEKsUa8Gnkaygcz+qps72UsMaL3VUR3McQOZIieLZv8yY/elOp4LlWwozdPdu6AS6FbPLf72JmQM1/wDpQukY6F5etWZdgQA6AewrP8QzgD9PiNAdxOUfLtBr3nI9v4BXXMoB7OWTLfiBft1/7ZMoH6pq5/46uRSBowzWAtxF/wCdLfiDscQzKYl0YRSADmySNh5AB1IxEPtVy3VwMT4aMEAmMdmSR+Hh/wBrLV6/H5tNjaTLj3oLiQ7XIACoxJ5WqN8TNreEOrDKysNHQ8UYc1/I6ix1q9nCIOAF617Ic7GuNjBwsGTsTOMYxmxOQ7w7EMByrmyFDJDm+cxX/SQOebIb+wPOisBuEZIldSmV1DLYE3B11q6774FWw4kA1hkVv3ZLRSDyN0/goP4aThsK8THWGZ0H7Bs6/wC5q72uZs2mXOho9GPcE8qZWovhcA1yVPp/KnGB3KdNFcAeAsauphFbAW4CvPlsr/6jTKS7fuMqv/4o5FmlPnW2H3SK/wCa3qAatKgc61Mw5XofGB2YOyVxd1ddZm9ABREO6aA3LO3m39KfAissw60wY195PGIpj3diB+U+rMf51Fid3Y7E94eTGnbTjrQmNa6MBe9qEjGDxCVVVhUq+z9jI4JKnj416mWwIZI4yrK3E8Sb/UCvVWTKNxmjJk+YywDAD8IrIwI6UdesiveVOzA1wVbfY/71ou9ZFVtl2YMMH/etYODPX+/ei71jPVUJLME+ynr9ag2gpjikcn5Edv4VJH5UxLClu8ZvhMQBxMMn+01YAJlGwJzjcnZ3azqT97EAk/q4SAygf/2nhP7grqIwo/F+dUH4eC0if9TFD1kgwki/9sL+xq/4/F9lFJJlZsiM1gLk5VJsB1NqPIBuMVh/ZFe08QkLgtIAzLkizkqpkYscpNiADlU3P4a4/gN/uwxLSZZC75Q+ZlMha5ZyZAFWxY6EcsugAAq0bdxx2pDE4gxQaMlS0IMmHLBbsAV1NyQLi9rW1r25252JlvJj0jXUZFbL2gUad9BoOAsDr8xPGq4USjbGOt1o8PNI+LLhZuBjdy7QFsxZeig5swANgGPjVsXFMptl4m1yp9zroPGlEm4mz3YM2FjZtNbPy5gA2B5kjjzp02DB1s3nmYH3LClMA3Yj0FdxFvtseV445QIz2TE3ue7myqGVcpDsDqAdAQDrQOz9khsHHh8UGu8hI0N1PdY3L35HQm/EHQjSr797Xw8WPQqZTKmVDGne7Rmv3WYyccrAcCQatkMsgyxz9oUjtYIrCR2jskeaQNf5VBup1PHS93oNq7Zkai1iLdlwrs6ZTnihbERlXDFEEThu4o4AHLpbmQfR/sjZds7Owcs5Ia5bu8dC3K5bw4W0tVDlnGInL/5aSMSX1OcEhmZjyAUjXoDpVw2Lt1AvZDIcnELIhYBjmBKDUA5ha/WuP8TV2AVeRD8DPj49+o+GGUcAB7CqDvhhxLjY4TqrS4SI/svJmf6NV6jxqH7wHnVK3knWPHiS91V8JMSNe6kmVz6BKy/C8dZ7Io0Zi8LI3zCpbtjKDAr8TIXlPnNI0n0zAelGZR0oTZbhIlQ2BjzRnUf5TMn/ALb+tem2gBoPpXM1DAZGLD1iMn7iTFO/O7RxcAyyiFog5zEAgqyjMrXIsLpGb8ioqvfC3eDKv2SVGB+4b5tV1YMw0GhUDXW2mlibwMUCtiLg8QRob8b+FZiwseftAih7Wz5RmtfhmtfnWnDrwMWwi/aMTKNtGFsPCsZetYGI9ayZOn5E1j3gxW2Lt57DBz/sqPUyx2qsfC+5GMI4faAB5hDf8xTH4gbVEeGCk2LNnP7EfD3cj+GgvhmOywQZtGmd5T5MQq/RQfWuxmIxaFQ3qY1uFAl0VetbFKEfGDmbVoMd/wCa4PnQcVEWBDGWtWUUK2NrX7VSjqFvqAWEISVb2qUG1APjlHMXrUbTv40I1Fekgau4wkA/8VrGq0pxGMblUeH2iba39jQHUc2Vgl+eo6LrXqVDHeBr1T9T9Je5vaWvsB1rPYCgvtVeGLr6LU9DuhvYrXginmD5GgftZrwxXSpUq4fkWvWWgBijWPtRqVJcY93pWk0asrKRowKnTkRY/Q0CMQf7Na5z1PuaupVzn27EjQYhoiLujiy82kgzqVHi8EkyjxC11BMQGAKkFWAIPIqRcHyIrnu/Gy2RvtcYOlu1y6MuW2WUHwsLnlYHrR+7e9KSKAWCsSTbgrMdSY+SknUxngSctwbBjLu5ESrbDtMuYiT8K+wrYOBwpd9pHXXodD7HWpROLC+poKjd0MZ6Xbe2wuHgeRjwGg6k8B70HtbeKKBS0jAdBzJ6AczXKdqbYxO2sT2GHGWJfnf7kan7zkcWIvYDjwHMi9tcmCWPQk3w92ScftI4mTWHDNnJPCTENqg8bHvn9letXX4rbyTYTBA4YsJpJVRSq5mVQGdyBY/hA/epvsHY8eDgSCIWVBqT8zsfmdj+In+Q4AVvtTBtKoCzSwMODxMoPkVZWDDTpQnnmWOBU5R8Me0xkW0cPIDneEumhXVro9umpT61zzYu1pcNKssTWccQbEMLglXH3lNtRXf4NlbRhcuMcMQMpAjlhWLUlSCZYrn7tuGoJGnEVfD7I2ubJLhtnyxm5PaJEygkFrAoA4OmW+vEedD6cyUb4ll3P2nh9owiRCYpVAE0QNijcyBzQ8QfTiDUG++wgiJNmZlX9HLmN7RyHutw4B7D9+kMO7uIEqn/AAiGJgdJsLjGhZD+Id8j0I14V0ueNXRkcBlYFWBGjAixBHSxq0AB3AQnLMu0mI91sV2lmJuy5UmUniwUKkg0/wAxFU/tIw5032tsuW942DIeGZiMvUaDWqEQ+zcSA5Jia6RTHVWQ69jMOBYW4G17ZlIN7XvZ+2FlUWNv3tPRzofXK3geNLy6TE5sjiLTkcgRccHiL2K6Do3E+9DxwSqCCsvDkwt9NasxNhqCPStUW/BSfSkjRYR0IYCj+0SnzY+caqpvzBLn11qfB4ljmaTuIou7ZbWB4AcMzE6AdadbR2/DADnkuR9xSpPqeC+pv4VzPbu92I2hMMPhFzHXh/y4lOhd26/rHyA5G10WMGz1BZ16UcwHenapx+LEK6LcZ7G4jiTgt+Z8eZbxq3x7ScAKmVQoAUW4ACwHsKb7obqxYGHKLSSP3pZSNXbwvwUXNh5k6mnmdOi+wo82nGatw4HQkRVA5FmUmfGyH/OAPgw/nehX24F4zIT4soP1FX8Bei+gFbCQeFK/QoeCB/EaWQ+k5w+8AOuc/usrfQX/ACovA7WeYHIGkI/DmJHmAAL1e2dTyU+YB/OoWhiPGNP4B/ShPw9DxQktPaUOXapViGVswOq59fYE1vDts8RDIfMtb8qu32KHlHGPJF/+NebBw/6Uf8Cf0pf9Mx/SQ+I+kph25K3Fco6Ak1CdstexLL7n8hV1OAgP+TF/BHWg2Zh73EMV+uVf5VTfC0aDtxH0lMG3QNCx+leq6/4bB/pR+1v516h/pOP2Evbi9pMzyX4pb9hyf94rX9J+MDyi/qxorsvOtuxFdSSB5n/1D/Cg/MVsjsfvsfRQP9tGGMVjsxVySLOf7tWO1PT6r/WpjGOle7MVJUh7Q+HvWDNU+QdK9kFSSDNiPL8/5VStsbld4vg37InUxFHMJ/ZIByeVmHS1XzIK27MVA1dSigbgzlqYjakXc+zzMBwyMrJ6XbT2FazbU2udEw0wvp3uzAH1t9K6mYh0rIgFF5GgeICcnw24eKxLZsdMyrzjjBZyOhkYWUeQNXzZWFTDRiKCEJGOXAk82YkEs3iTenghHSvdiOlBu94wLARi26flWrYpul/ajzEOle7MVLkqK2xTnTIT+VRxZl+WIDysKc9mKxkFTdJUWGaX8H/cKyoc8QL+f9KYlBXsoq90qopxuGMiFJEV0YWZWAII8Qaqc25OIhbNgpmT/wDW5LKPBZA2YDwINdDWIVs0Aq9/tIUHrOdw7Q24mn2dG/WEsIv7kH3ofH/43NxgQftYiMj+HORXTBGK9lFTeZW0TlcHw2xU5BxmIsv+nER7Zzw9BVz2Ru8mGTJCqxrzsblj1ZuLHxNP7VkLU3E8mVtA4EWdg34h9f6VsIm/EPY/0o9xWtTdLqB9k3UfWtxF4j60Ratsv96VLl1BhH4j2r2Tx+lEWrxSruSoNl8R7VjL4/QUSFrxT+9Km6SoMU8fpWOy8aLKVjs6u5KgnZV6ivsanr6G1eq9xl7RP//Z"/>
          <p:cNvSpPr>
            <a:spLocks noChangeAspect="1" noChangeArrowheads="1"/>
          </p:cNvSpPr>
          <p:nvPr/>
        </p:nvSpPr>
        <p:spPr bwMode="auto">
          <a:xfrm>
            <a:off x="63500" y="-796925"/>
            <a:ext cx="2790825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044" name="AutoShape 12" descr="data:image/jpeg;base64,/9j/4AAQSkZJRgABAQAAAQABAAD/2wCEAAkGBhMSERQUExQWFBQVFRYXFRYXFBUVFBQUFBUVFRQVFBQXHCYeFxkjGRQUHy8gIycpLCwsFR4xNTAqNSYsLCkBCQoKDgwOGg8PGiwkHyUsLCkpLCosLCwsLCwsLCwsLCwsLCksLCwsLCwsLCwsLCksLCwsLCwsLCwpLCwsLCwsLP/AABEIAKwBJQMBIgACEQEDEQH/xAAcAAACAgMBAQAAAAAAAAAAAAAEBQMGAQIHAAj/xABFEAACAQIDBQYDBAgEBQQDAAABAgMAEQQSIQUGMUFREyJhcYGRBzKhFEJSsSNicoKSwdHwFUNTshczc6LxJMLS4RZjk//EABsBAAIDAQEBAAAAAAAAAAAAAAIDAAEEBQYH/8QAMBEAAgIBBAECBQMDBQEAAAAAAQIAEQMEEiExE0FRBSJhcYEUMpEVQqEzUrHB8CP/2gAMAwEAAhEDEQA/AOYLHk6n0oTaEg4gW8KaCfLoLE+OtLcfKCdQPTSufjNtZnNxk7uZFhMQv3hTfBsraBgPPhQGA2Z2nykE9L60dLseVCP0f1FTKVJq5MhUmoS2zpFN1Ct+yb/SvFZiQGjYeNrCicLiZBbQJajpse1uOb0rKT6TIXMhzMi2Fr+AuaT4qZybZmJPKj5NqNbvEDyteoGxrWutvPS9RAQZEsHqM90sacC+c373Gru/xMw2l5LHplP9K47idoMWsSfOi8O4DAkhr24imPiJ5YzpYdRkwj3lz303vE6AR3te9yLe1UqK7cf508lMRsCLnkL2FTxYZUF29gVP86Wp2ipkfOXO4jmJsNAb3C3t52rz4p72sPrf2ppNhu0N+0CAchoahkwFluGJ/P3q9wgbrPMXTSIou6gnxpftKdWGg/OpsQbcx61Yd1N1cNjInabEGLKSLXiUWHPvmteHHZFTRjABuVnZ2E7QWzAehP1AonF4EIPm9RQ8xEUrqjZ0ViAcwswHA3XQ+laPOsjcl8tfzq2Vt0tg26/SZwcDs4AJIp82zwLBtfX+dY2dgjbRtPAXNFLCVNtPVSD6VjyZNx4mXJk3HibfZFRQSqgW4hjelG1tsOe6rWW3D/7tVlwu7cmJOVAb8ySAo8y1gKLm+B+KdcyzQeALOAT0uEtRYMBY7iLh4E3GzKIuPKrawby41vhZhzdlH7NGbc3HxmDIE0dlJsHQh0J6ZhwPgbGhMPsqRgdQLdTT3VV4McwCw15GIsj5l8gD6VF9uK6XK25O9gfLQVFgXyP3he396UHvFigzfKfDU/lS8aAttgIltUln3qYAqqqDzOpPvRmw94MZIRFCM5PLj+ZtVSq07q70DCC6wo7/AI2vfyHSn58KrjOxQT6XH5cKqnyrZl0w+AxOGXtpnCsBfKcxHsulEbN+KWe4OQMP1WtpS3aXxPeWEokQRmFs2e9vIWpfuVsaGd27ZdBzzFRr4iuIMB8bZNQtEdVOb4wFLOJaDvUk0o+0ZCF1UKl/cmi8XvZlNoVjt0YqD7Kb0q2t8Mu11wjgDmpZ7H94k0du58N44dcUhdv2gVHopuazsNMw8m4n6QNmOtwMik2n2msiIo63JX2INKMXJCrZhIJPDKQo+lXufdXZ0hH6FmI5BpVX1BIFEHczAstjCq+Tm/1NEniBoN+BBVVBsGctxeLMukUYPiPzoXE4ScLlJt4E3q87U2Jh8OD3GVeWU3P0NINqwsIi0Qa1tM9r+1NxZxdKOPrCXKLoCVmDZEgv3wt+VxWKUmJizXBJvrXq7G0/7v8AE6Gz6/4miS2PGtsRLmHKi8Ps8E0PtHDhWsCKMMpahCDKWoSTZWJEJzWDGmj7xFzwtSKLhxFFxOqpyv8AWgyICbI5gZEBNmMY8SHPJfG9Yxsulg9/AXoHDLoSTapVgJF70raAYnYAYKNTrepPs7EaXPrUkkGYaW96jDPGdKZd9R12OJHJsiW18pC+Na4fD2YXPtRM21tOd/OosC+eQcPU0YLkcwgXI5jpdjmU6d0fiaiYtnRJoe+ethb6mjJ8WqgLmAPRQb+5pTiiVN7nXqDWLcTxMlk8Q/F5EXusAeQy/wBKrmIxkhOpNvappsQ1/HwNaLHf5r01Bt5Mai7eTF0r+FDsulNZ9noBcXPsP51DJEVQ6C3l/OtSOPSakcHqARLpTLA7Lzagpe/BjY0JgSOBNHYTY008qxwozu3yqAzE+OnLx4CiaydokckmpfNjbvWjDOI78rKWP0rfE7GnJ0ZgvUKLD2o/D7LOCjWPEGPtjY9lG5CoPxTy6/wpcnrS+XeYKTaVVUX0TDsbtY2AYyEjWw1tzPhVJ8F1mYeRP+DOecbAwvYu1oCJ8J2qCc5QgxvfwjOLZsqWvGzfteIoHZO3GwwbD/aEwFpGYvCRIrPoLSR4hQTGADZVI486SbM2HFNj5RKqZuy7RUZ1MblwrXupIHde+Xl4cneA3CiWLFPGqyyRzTRxo4uGEVlFm5EsG8PLjWsk4hsYcieh02kZ0U3Hku+cOQxyz4bEZwbmIt2b211jbvQkmxy6rcXXLcg0La06ksFjAAOjAjVT8p0OuljQceFMl1fCMjmQIpF1GaxYqbi2gUnTlW2IEkSlOwsOoufqaxalw9CufvOfrMQRwL5/iRQRKNW1PnSjbkoY6Cwp5gNdShI8r0LvAQV0UD86RiasnMzY3rIBKyBRcAW3E0OkBNTwnKf/AKroubE3vJVFtQ9vOmOzjPMwjjGdjwsbe/KlrqGOgo3AxlGDKzI44EHUVnetv1md6rmdCw8e2okVB2SqOZKEgeJqxbLxWWyTzh5uarY289K5nNtbEsLPNI45Aube1Cm975SrfizEVxMmi8oo7R9hMLYt/Br8Tskm0ZLkAAC3zE/zNV/HuzOWYk21uhv+VVbZUaupWWTyLPoPK5oSYPExCTF4+aK9r+FxesuLQhWoHn7RK4eauWfF71WQhZWLDkUDW+lJpNsSzxt2juwHQqh/KoIN5cJlKtAYGA43aS5662pG+OBditgpJ1ta4625Vvxabbfy19TUamCj1NsJisuYKLi/3rk+pBr1CCNuX5V6ugVUzXQ946+0RiRls5I5j+lItoHNIdbU1G9CoWtEuY3uxNV/EYvM5J50ePGQbqVhxm7qFQQDNYmmudFsCsZA8LH3qu9sOVEQ4jS1W+Mnm4eTGTzHcu0oW0KgeVZgmVdVW48TSJLk6Uyjwpy/KaS+ML6xLY1X1h00wIuMo8AKCmw7zaAEDrwHvQceKsSGuLcNKIOOdtA1lqDGV6kCMvUjl2KQLZlH99alhCwWIILdbXqKUEalr0I89zxpo3NwTGrubgmPXxOfvW9eFBYl2OpNADEkmwa3maMWW3zEMelL8e2Ds2wvZOyJcQwVFLMTYAC5PoK6LD8G3AAfEIrEDQIW/wDcD7gVWdw9o5NoYUqLXlVDyFnBQ/Rq7thYiSzW/qfTyFbNNiXICXhYxu5M5JtL4M4wAmJ4pvC/ZsfCzaX9aqGP2DiML3cVhpRc2W6EqeuVgcp9Ca7LvXvy0DdnEV7S2ilTm42JJOgFwQNCTbgBqaLtPf7HlSsscboePdLX1v8AeJUHyArrYPg2TOLUUPvDOVFP1ibd/wCHataXGTphoybiJSGxDA8Bl1Efrc+FXGXezD4SIw7PjEd9GkJvIx6km7Mf2jb9WqhLvZHIuXsVRrj7shB66Bj70x2Vg2xIcRxwRsqXH6KV5GJ0BHbOqLy11NyNK6qfDcOnG/IpNfaosu7HjiGbUwj4efLIBJJlR2Ml2XNIoY6Ai9iSLkngeFVTbeHDyaWiUreS57oKm4K5jc30st78dbEV0COf/G8KJIyI8bh7JKp0V14qfAHvEHWxzA8jVQnRrskikMLqynQgjQ+tdPROuZKB+ccEf+9IpwcTWep7crBQT4WaLMe0EivHIotJFIAbFfQKCOdOty95CDPBOV7cTyObkIH7Q5iV5Xvc28aoGCM2ExOSFgBKQqseAubC/iL2rG28PIs8iyEkkjM17X4XI/eBHoRpXktVpsrPkdxVT0OHW48SIR36zoG055J5LGVYEDahnZlYjgQn3ePEHWq3tubs3+ftB+oSBf1pFhJzf7xHUVriFN7jMfOvOMhbJbGcXVudRnORvxGaYwWvcqOlLcdjC4tbTy1qAkk8x9K3ykjp9aaqBTcQuMKbit4D0Nejj1sTapJsXlNra0NICxvW0We5vFnuHugFtQfKp0bS6kA9daWLE3KpAjCllPrFlR7wwYg37xua0nna9QxHXxqeZ7cdaGqMgUXN1RmF7j1NqEmxL8j7VI6gjTTwpfKKNFBMIKCZKHYnVr+dZ7RgRc/0qKAeNSZySL600j0jCOY2G3MoAKK2nHUfzr1QEKOK8q9WXYntM5xp7TOOhViSLg9OVKnp/iyiIRYsx5309qRhfCnYjxCwN8slwkaHVqJw0CM1gbedRxwC3jXoMNdu8coqMbvmRjdm5ZMNgYUHedfRtaKgxaA9y5t41WXRSwVNfGneHwJQXJHD71Yci12ZhdK5Jgu1WDtewB8qUvHrzPlTaTEC+mX0rR9oxAfIL9b0aMwFARiEgVUBMpy6qR50FZmPD2FMcXtJXXQn1oLB4+RNFcqDxtWnGOLIqacYNE1N8Ng2b5V9baUcuyCPmYenKsvtAKllbWgWxh60v5264iyXbriWbdDFYeDGwyTSMEjbOSFJ1VWKiw1+YLXTdr/F3CrGVw8t2P3mSQW8QCvHp/d+IQOh1ub+hoXGtb1rTp8hxtVX94xFPUumM3rgN/0xvcm4DsSTzJIF/elGI3sX7ryn0Vfrc/lVUNZEZr0X9Y1FUlD8SxpcY5Mby7yNfTN6yMf9tqgXeKdc2SRo8ws2QlCwvezMNSPM0tKkVukJNY31Wpz/ACsSfpHhEXoQjZm15sPKssMjRyLwZTr4g9Qeh0rqWG2/htroGcjD48KFOpWLEMNFseAJ4WOo5XGlcrTDganh+dWHZuIww78gsfuxqLqtvvHq35edL8r6I+S+fQCLzEFaqNJVGYJIDdHUsjrldWQ3ynw4j1rSfDzYjESyutwzWzAHs1J1CX4Brakcdb86dRbQTE4OR5Iu0aCwSRWyzBBlJD8mULci/T1pZFsyc7OlxkcypErqjwmQkvlYFbIF0y9pxJBIzHqT1PiOrXVaTeq0zcc9TKmNqIEEfZLqTkcX6WNDptmZboyh/Arf2tTXd3bJeORzDnEOslhey/i430sb8bVna2/MRjtEmRuoUA+41rwe3KG2sl/WJK5A1MtysYzPe7KVvwBBHteou8PCo8TtV5Dd3LeZJreHG2GvCt21gOpq2sB1IZILnrUmQjgtvGoMTjwToLVqNoNyY+9N2sRGbWIjKDXjYeNQ4p7cww8KGOJLdfU3rdYr6ag+AoNlGzA20bM9HlvfhW+I1oGeJkOtHcUoyKo3G1XMiAoaaM8aKXhQUhJNGncMdz0LWoyM6ioMJhixpqMMotwvQZXAMB2FzTE8vKvURjoQCPKvUhWFSotnkJ414ZQK0kNxQ8laAt8SBLFQ9G6VmXEWXjc+FLSxrTMaLxS/FJUxLK1wbGi0xzMe+5t0vS69bEUxkBjGQGOTlb5SAPOgplHnQaseFMI4CLE2pGzZ6xOzZ6yEYU2vapMJgmPI+16Mkm07zr6Com2rlGVLgHiaHc54EoOx9JmIIvzLnPS+lR4ydG4RhfK9AFzfQmiMPiOTcKIpXMspXzTSCMltK22ilrUxw8ajgK1xqoyWykSdc11b3IymiRtzwlezEYNSLJaszYRk+YW4XFxcXva4HDhUNagajyIUJr8avW4/wslxsfbySdhAb5DlzPKQbEqpIAUHTMeJ4DnXPo1uQOF9L19JbEx8ZiSKGRCsaKgUHUBQANPSqyakp95q0ul8pN9Ccb3u3CxOBYs47WG+kqA5R4OOKHz06E1WTJX1EsulmFxwIOoIPEWrhHxQ2LDBiwYAFWRSxQfKrBrHKOQPTqDSBk8hsnmXqdJ4xuHUH3J3g+zykNrFIArjpxs31IPgaL2rsIRkyQoJkc2SzHNCQSTGSuhBU8xb+aLYEQL+RHGxHqDxpiMQRIASVQIoKplucrFWuw4PYXuLHXletun1QCtifkTnDhrEcHfA/wDrYVIiSZFEaFSSrKiozHICpzRq1yL3LAiqLJKLkDUctLX9Kt23WwnZhooxlKlD3j2gkINncm5LXIPiOR5VsRwtGxOZJVsdbFX1a44XDWKeobrorLiCGN3eQWYCTWQ9aravOAeFJg1NGNYBrJrAo4cMw730vb0rMswGlzehrVpS9gJi9guTFyw1vTGAdzWgYeFMoAClKyGLY81B1FCTceFHINaDxV81WncIdzWOcipoJbsL0GzUVg41LCidRVy2A7lgmAIF+leqZsoAHh0rFcsMYg9yvFaExB1pgy3NL8Txrqp3NCyIGsV4Cp4oL8bj0p0PqD1Nfu0RFhVv3swHXLWJ4FBspJHiLUJIlEwO9bgk0bJs4hL932oTDxEsKHepFiG6FO5uIG6VqL3p7LhLINRel8+zyDqVF+rAfmaSmXcZnXIGg4StTfpRcOCA/wA+IebE/wC0Giv8IzfJNAx6dsqH2ky0yjL6kGyb60QMOztZFZjqbKCxt1sOVGR7MeFP0iFb8/u+jDQ+9R4HCS57xZluCCym3dYWIv5UoKS/Uilb5ka7NYSRLLG6h3QWIKkqzBSVDceJ14Ul2ng+ymkjsR2blDfqhKn6g07xssSsLySSuOYa9iNf+Yb8+QvTvZ25c2PxjZnJgGSSWXTN+ljWWwtoXJcjnaxJ8ddBAbjsal2oTT4c/Dj7b+nnJTDKbADRpmB1Cnko4FvQcyOyQRQYaMJEixqOCqPz5k+JpfidoRYaIImVIo1CqL2CgcAOtc623v00z9lhzqTYuSdAOZsOHlWJmOQ0J21xppktjLdvJv0kQKJZnPjovrXOcdgY5WMuJxiZjbuRJ2zBe8bd5ltbn+17FYXcNJwWbFgOeOeJst/PN/KkO19jthjZZ4Zf+kWv63UW96cqBe5z8uqGXiuPaN9l47Z0Lf8ALxkvjnw0Xrlsx9zXQ94Nsw4rYlsGhiSJlWSORVEuVCt27gKk3YOWuOfW1c53M3exWIV2gtnY2jzkjOQ8SSsp4WjEys1+XWxrsOH21g8Jgzs+JZMRaJ0YgWEzMpMrZzcZmLOwv08BdgXviY589Yp7Mdf59f61AcWSCDax4m2unA/n7misThswdrgZVVrE6tdlQhbdC3hoKBSW3IX8dbenD3q1HEtSQJqx9K1vXib161FJMVmsWr1SSTLwqOpIjUbUA7lCSxnTQ0xwL9060pBpnstDY/0peQcRbibHjQ2PGtF5LNW+O2XI4BRS37IJpSsAbJlWBElFbPHfFSf4JP8A6T/wGnOx9iyqReFz45DR5cyBTyJHyLXBjCWMWXnp1r1NxgpCBljv104V6uF5REEypx4JmIUDVjYeZq0wfBrFyKHDIL8iG/pV3/4ZhCGjV8wNwfGrXs2XGIoVoQbcywrrYM/kP7THod3QM5I3wOxZ1DoD4Kax/wAE9o/6qe7Cu6Q4iX70dvWpxK34PrXQCiP2zi2F+C+LtaXEei6/nRmH+Cgzd93PtXXu1f8AD9a92j/hHvWbJpy/95EW2G/Uzls/whjI+Z7DkAL+9bR/CXCRjN2chI6kk+wrqGd+g961Yy9F9z/SkHQ2K8jSsmFsgosZ8+by7HcPaKGSw6qbD6VTtowMG7w1r6nxGAmYEARC/OzE1yre74fxxvbtQ8z3bs1WwROLPIxNkQC5ufoNaZiweMUOYC4fEJy7Z6lzlC+uv8qaS7vNa/dPgDr7VbNn7vQxhQozFxdSA4En60SKplmX9cCOPo5rebdFixzfaTzsJIYlAPIL+mPu16N1RT871FkG+6lPwgnjNowyeAOh814Gt8bJiynZtG6qb3bIwZhxy34W8uVWTFbDWMlRNMjBGciVI54cq8c0ilSnmUI1FRbM2Yk8vZSTph5XRhhnZX7HPdbIrkgLIQ3HUqCLDMbDSlV8jRqi/SQbA+G087R5ksrKTnNuziQMVJYA3L3BAj6i5sB3uk7Tki2fhgi3VFGl/mdubMTxY/3pXPsNunjcPI8Esz4ViD2VixE9wSxikVgCO6Lgd7vDSqHjdoTXZHeTmGVmbXXUODxIPXWhfFuFAzbp8/i5rmNN8N4JJnt2gK/hRrhfAkaE+XSpdzYrBwRrILL+73gB62+lVrC4cuwA5kDyvXY90d1O2ZUuoEQXtGuMyg8LDqbGgK9IkejB92TKeIv2YymISTiSCBgQJSq5S97BDzF+F7W14jWk43PL4t1kZvsyMhkmRSe5IAyBQL3drhQBfvEcbgG4754n7RLHgMOUWABDI4YFFUuI0jJF7OXKr3ubAnrR4nw+DMS3US5CsCAFcsXcAlZczanswyXsVzsbAmwLMExrZ9O5yx8vPpNsZiDhIRh4g2bKQwGqYdGJYwxkcTcnxC2HnSvsUrTxtJEWiz9/ukqFa6lreAZjXUJtrxxxB2tawsALkk8lHM/341Qd4N5p8aJYYBlQLaQhxHFEp0BnnNgT0UGxOgDVy9PqMuqfcgpR6mZ0ztkPAlA/wsLI6G7d2csoNijRl/8A4eXCoxufOdQBl5EkC48idKfJMmHnR5CzCaKyu2VzmkiV5M5fheSQjMCLAnjwq87tI2KhMhdQRI6kdpjSLA9yxTFKmqlflFdTLlx4V3PwJod9ou5y2Pc6TnZfFjZf4uA96cQfCfFSKCMljwIYEHyI0NdMl2HfVhm8VfOfaTLJ7T+lK8RC+D/SwyZFzANxMRb8MikKQ3gyq/QuNayF/OL02QX7GZy7NyjSnn4OYlVJLLoL8aomMwhjkZDxU2NfQI3rSbDvfuSIO+l+Fxoyn7ynka4RtNS8rtbixrNos+c5GTN6SafK7MQxgUY1rqW7O4GCmhWRxIzG1+8APpXLlU12z4eYxWwwBtcAUHxXK+PGGQkfaTVuVAIP8QqDcTBL8sCnxYk1FjNx4n+UCMdFFWUzADlWFxK8jXmv1r3dmc4Z655lO/4Yw31dvpTnZO7q4f5ST5604bEisfbx1t9apta+QbWupDqCRRkiyn+xXpZTlNQHG3ofF4jQ9POswYXwItXBYUIsw2he2mteqGOUXPnXq3MTfU6TsQanWPtQ61qcYKRDFfrCthN4ivfcTqcx0cYKx9uFKQ561mx61OJOY0+3+FYO0D0pUyMeZ+la9k3ifaq4k5jU7Qavfb2pX2D+NaHCP4+9SxJzJNu7xPCgy96WQ5Y101Y8z+qOJPCqJhMG+Kkyq2fNlleR1zKyk3TESq2jhiD2EB7th2rgjKtD7V2sJMVMpUuqRlcoPGPMEdFPJpnZIR4TMeVWzZewZoo7EqZWJeVhoHla2awH3RoqjkqqOVW52iotRvNyU7CjiU5M12N5HZi8kjfikc6sfoOQA0oHGMna5czE6aZbjgOfrRr4CUfMV10AFySbfdA1J0v6VXts9s2LGHh/5rLnYgXWGLQGR7fRdL3XreuNqtK2ZrVYvPp75XuL9t4VnnIjsCQLkcFS/wAzjg2o7qn5iOikhTs3YcMk8yWz4YG0ja9oJsgW8b3szobuSRYl2H3jaxbw7JbDQqkZzTTMEhQkl3lawLsedhrfgLAaCitnblS4eFI172Uakc2OrN6m5oQM+MVj/H/ZlePJ0tSoz71Ng+0weOBxMAKqYStwVNis+HlJvG2UhwOBv90i5Sbx/D5srT4NmxMANjZf/UQHjkni+YEA8QPQCnHxN2CwihdwQ4jkjN+YhYMh/gly/uCjN7o54cDgMfG0kUxijhmGZo3zImVSba6hRcHThfpXZBJAaEDXBlc3J2UrwyMozSRMSVIvbSyGw+YAZjbmQRperRvHvFhcBhhHg2Vp5lGeYfO4Gbvvb9o6dbdBbbdrbZkVpGzNKwUuQgMjkCwVVQAse8QBrxr2E3GBxBxeNiVWJvFhBYkkcJMUR3b88g46X6EFyqgLH+Zqzr/81s/iC7ss2Ewa4h4j2zmU4eK4zYlZexZZcUD91XiDLrzHK2aqQtipMUZ5u8xbM7Eg+wvwHSuiYvY7TTl5Wzknx0HIC3AUp2tsxMKCxHAF/ROFx+0R/Ca5Y1o1OXwp6znNmBNSHGzyYl8hYxpGoMrKATEjEKsUa8Gnkaygcz+qps72UsMaL3VUR3McQOZIieLZv8yY/elOp4LlWwozdPdu6AS6FbPLf72JmQM1/wDpQukY6F5etWZdgQA6AewrP8QzgD9PiNAdxOUfLtBr3nI9v4BXXMoB7OWTLfiBft1/7ZMoH6pq5/46uRSBowzWAtxF/wCdLfiDscQzKYl0YRSADmySNh5AB1IxEPtVy3VwMT4aMEAmMdmSR+Hh/wBrLV6/H5tNjaTLj3oLiQ7XIACoxJ5WqN8TNreEOrDKysNHQ8UYc1/I6ix1q9nCIOAF617Ic7GuNjBwsGTsTOMYxmxOQ7w7EMByrmyFDJDm+cxX/SQOebIb+wPOisBuEZIldSmV1DLYE3B11q6774FWw4kA1hkVv3ZLRSDyN0/goP4aThsK8THWGZ0H7Bs6/wC5q72uZs2mXOho9GPcE8qZWovhcA1yVPp/KnGB3KdNFcAeAsauphFbAW4CvPlsr/6jTKS7fuMqv/4o5FmlPnW2H3SK/wCa3qAatKgc61Mw5XofGB2YOyVxd1ddZm9ABREO6aA3LO3m39KfAissw60wY195PGIpj3diB+U+rMf51Fid3Y7E94eTGnbTjrQmNa6MBe9qEjGDxCVVVhUq+z9jI4JKnj416mWwIZI4yrK3E8Sb/UCvVWTKNxmjJk+YywDAD8IrIwI6UdesiveVOzA1wVbfY/71ou9ZFVtl2YMMH/etYODPX+/ei71jPVUJLME+ynr9ag2gpjikcn5Edv4VJH5UxLClu8ZvhMQBxMMn+01YAJlGwJzjcnZ3azqT97EAk/q4SAygf/2nhP7grqIwo/F+dUH4eC0if9TFD1kgwki/9sL+xq/4/F9lFJJlZsiM1gLk5VJsB1NqPIBuMVh/ZFe08QkLgtIAzLkizkqpkYscpNiADlU3P4a4/gN/uwxLSZZC75Q+ZlMha5ZyZAFWxY6EcsugAAq0bdxx2pDE4gxQaMlS0IMmHLBbsAV1NyQLi9rW1r25252JlvJj0jXUZFbL2gUad9BoOAsDr8xPGq4USjbGOt1o8PNI+LLhZuBjdy7QFsxZeig5swANgGPjVsXFMptl4m1yp9zroPGlEm4mz3YM2FjZtNbPy5gA2B5kjjzp02DB1s3nmYH3LClMA3Yj0FdxFvtseV445QIz2TE3ue7myqGVcpDsDqAdAQDrQOz9khsHHh8UGu8hI0N1PdY3L35HQm/EHQjSr797Xw8WPQqZTKmVDGne7Rmv3WYyccrAcCQatkMsgyxz9oUjtYIrCR2jskeaQNf5VBup1PHS93oNq7Zkai1iLdlwrs6ZTnihbERlXDFEEThu4o4AHLpbmQfR/sjZds7Owcs5Ia5bu8dC3K5bw4W0tVDlnGInL/5aSMSX1OcEhmZjyAUjXoDpVw2Lt1AvZDIcnELIhYBjmBKDUA5ha/WuP8TV2AVeRD8DPj49+o+GGUcAB7CqDvhhxLjY4TqrS4SI/svJmf6NV6jxqH7wHnVK3knWPHiS91V8JMSNe6kmVz6BKy/C8dZ7Io0Zi8LI3zCpbtjKDAr8TIXlPnNI0n0zAelGZR0oTZbhIlQ2BjzRnUf5TMn/ALb+tem2gBoPpXM1DAZGLD1iMn7iTFO/O7RxcAyyiFog5zEAgqyjMrXIsLpGb8ioqvfC3eDKv2SVGB+4b5tV1YMw0GhUDXW2mlibwMUCtiLg8QRob8b+FZiwseftAih7Wz5RmtfhmtfnWnDrwMWwi/aMTKNtGFsPCsZetYGI9ayZOn5E1j3gxW2Lt57DBz/sqPUyx2qsfC+5GMI4faAB5hDf8xTH4gbVEeGCk2LNnP7EfD3cj+GgvhmOywQZtGmd5T5MQq/RQfWuxmIxaFQ3qY1uFAl0VetbFKEfGDmbVoMd/wCa4PnQcVEWBDGWtWUUK2NrX7VSjqFvqAWEISVb2qUG1APjlHMXrUbTv40I1Fekgau4wkA/8VrGq0pxGMblUeH2iba39jQHUc2Vgl+eo6LrXqVDHeBr1T9T9Je5vaWvsB1rPYCgvtVeGLr6LU9DuhvYrXginmD5GgftZrwxXSpUq4fkWvWWgBijWPtRqVJcY93pWk0asrKRowKnTkRY/Q0CMQf7Na5z1PuaupVzn27EjQYhoiLujiy82kgzqVHi8EkyjxC11BMQGAKkFWAIPIqRcHyIrnu/Gy2RvtcYOlu1y6MuW2WUHwsLnlYHrR+7e9KSKAWCsSTbgrMdSY+SknUxngSctwbBjLu5ESrbDtMuYiT8K+wrYOBwpd9pHXXodD7HWpROLC+poKjd0MZ6Xbe2wuHgeRjwGg6k8B70HtbeKKBS0jAdBzJ6AczXKdqbYxO2sT2GHGWJfnf7kan7zkcWIvYDjwHMi9tcmCWPQk3w92ScftI4mTWHDNnJPCTENqg8bHvn9letXX4rbyTYTBA4YsJpJVRSq5mVQGdyBY/hA/epvsHY8eDgSCIWVBqT8zsfmdj+In+Q4AVvtTBtKoCzSwMODxMoPkVZWDDTpQnnmWOBU5R8Me0xkW0cPIDneEumhXVro9umpT61zzYu1pcNKssTWccQbEMLglXH3lNtRXf4NlbRhcuMcMQMpAjlhWLUlSCZYrn7tuGoJGnEVfD7I2ubJLhtnyxm5PaJEygkFrAoA4OmW+vEedD6cyUb4ll3P2nh9owiRCYpVAE0QNijcyBzQ8QfTiDUG++wgiJNmZlX9HLmN7RyHutw4B7D9+kMO7uIEqn/AAiGJgdJsLjGhZD+Id8j0I14V0ueNXRkcBlYFWBGjAixBHSxq0AB3AQnLMu0mI91sV2lmJuy5UmUniwUKkg0/wAxFU/tIw5032tsuW942DIeGZiMvUaDWqEQ+zcSA5Jia6RTHVWQ69jMOBYW4G17ZlIN7XvZ+2FlUWNv3tPRzofXK3geNLy6TE5sjiLTkcgRccHiL2K6Do3E+9DxwSqCCsvDkwt9NasxNhqCPStUW/BSfSkjRYR0IYCj+0SnzY+caqpvzBLn11qfB4ljmaTuIou7ZbWB4AcMzE6AdadbR2/DADnkuR9xSpPqeC+pv4VzPbu92I2hMMPhFzHXh/y4lOhd26/rHyA5G10WMGz1BZ16UcwHenapx+LEK6LcZ7G4jiTgt+Z8eZbxq3x7ScAKmVQoAUW4ACwHsKb7obqxYGHKLSSP3pZSNXbwvwUXNh5k6mnmdOi+wo82nGatw4HQkRVA5FmUmfGyH/OAPgw/nehX24F4zIT4soP1FX8Bei+gFbCQeFK/QoeCB/EaWQ+k5w+8AOuc/usrfQX/ACovA7WeYHIGkI/DmJHmAAL1e2dTyU+YB/OoWhiPGNP4B/ShPw9DxQktPaUOXapViGVswOq59fYE1vDts8RDIfMtb8qu32KHlHGPJF/+NebBw/6Uf8Cf0pf9Mx/SQ+I+kph25K3Fco6Ak1CdstexLL7n8hV1OAgP+TF/BHWg2Zh73EMV+uVf5VTfC0aDtxH0lMG3QNCx+leq6/4bB/pR+1v516h/pOP2Evbi9pMzyX4pb9hyf94rX9J+MDyi/qxorsvOtuxFdSSB5n/1D/Cg/MVsjsfvsfRQP9tGGMVjsxVySLOf7tWO1PT6r/WpjGOle7MVJUh7Q+HvWDNU+QdK9kFSSDNiPL8/5VStsbld4vg37InUxFHMJ/ZIByeVmHS1XzIK27MVA1dSigbgzlqYjakXc+zzMBwyMrJ6XbT2FazbU2udEw0wvp3uzAH1t9K6mYh0rIgFF5GgeICcnw24eKxLZsdMyrzjjBZyOhkYWUeQNXzZWFTDRiKCEJGOXAk82YkEs3iTenghHSvdiOlBu94wLARi26flWrYpul/ajzEOle7MVLkqK2xTnTIT+VRxZl+WIDysKc9mKxkFTdJUWGaX8H/cKyoc8QL+f9KYlBXsoq90qopxuGMiFJEV0YWZWAII8Qaqc25OIhbNgpmT/wDW5LKPBZA2YDwINdDWIVs0Aq9/tIUHrOdw7Q24mn2dG/WEsIv7kH3ofH/43NxgQftYiMj+HORXTBGK9lFTeZW0TlcHw2xU5BxmIsv+nER7Zzw9BVz2Ru8mGTJCqxrzsblj1ZuLHxNP7VkLU3E8mVtA4EWdg34h9f6VsIm/EPY/0o9xWtTdLqB9k3UfWtxF4j60Ratsv96VLl1BhH4j2r2Tx+lEWrxSruSoNl8R7VjL4/QUSFrxT+9Km6SoMU8fpWOy8aLKVjs6u5KgnZV6ivsanr6G1eq9xl7RP//Z"/>
          <p:cNvSpPr>
            <a:spLocks noChangeAspect="1" noChangeArrowheads="1"/>
          </p:cNvSpPr>
          <p:nvPr/>
        </p:nvSpPr>
        <p:spPr bwMode="auto">
          <a:xfrm>
            <a:off x="63500" y="-796925"/>
            <a:ext cx="2790825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046" name="AutoShape 14" descr="data:image/jpeg;base64,/9j/4AAQSkZJRgABAQAAAQABAAD/2wCEAAkGBhMSERQUExQWFBQVFRYXFRYXFBUVFBQUFBUVFRQVFBQXHCYeFxkjGRQUHy8gIycpLCwsFR4xNTAqNSYsLCkBCQoKDgwOGg8PGiwkHyUsLCkpLCosLCwsLCwsLCwsLCwsLCksLCwsLCwsLCwsLCksLCwsLCwsLCwpLCwsLCwsLP/AABEIAKwBJQMBIgACEQEDEQH/xAAcAAACAgMBAQAAAAAAAAAAAAAEBQMGAQIHAAj/xABFEAACAQIDBQYDBAgEBQQDAAABAgMAEQQSIQUGMUFREyJhcYGRBzKhFEJSsSNicoKSwdHwFUNTshczc6LxJMLS4RZjk//EABsBAAIDAQEBAAAAAAAAAAAAAAIDAAEEBQYH/8QAMBEAAgIBBAECBQMDBQEAAAAAAQIAEQMEEiExE0FRBSJhcYEUMpEVQqEzUrHB8CP/2gAMAwEAAhEDEQA/AOYLHk6n0oTaEg4gW8KaCfLoLE+OtLcfKCdQPTSufjNtZnNxk7uZFhMQv3hTfBsraBgPPhQGA2Z2nykE9L60dLseVCP0f1FTKVJq5MhUmoS2zpFN1Ct+yb/SvFZiQGjYeNrCicLiZBbQJajpse1uOb0rKT6TIXMhzMi2Fr+AuaT4qZybZmJPKj5NqNbvEDyteoGxrWutvPS9RAQZEsHqM90sacC+c373Gru/xMw2l5LHplP9K47idoMWsSfOi8O4DAkhr24imPiJ5YzpYdRkwj3lz303vE6AR3te9yLe1UqK7cf508lMRsCLnkL2FTxYZUF29gVP86Wp2ipkfOXO4jmJsNAb3C3t52rz4p72sPrf2ppNhu0N+0CAchoahkwFluGJ/P3q9wgbrPMXTSIou6gnxpftKdWGg/OpsQbcx61Yd1N1cNjInabEGLKSLXiUWHPvmteHHZFTRjABuVnZ2E7QWzAehP1AonF4EIPm9RQ8xEUrqjZ0ViAcwswHA3XQ+laPOsjcl8tfzq2Vt0tg26/SZwcDs4AJIp82zwLBtfX+dY2dgjbRtPAXNFLCVNtPVSD6VjyZNx4mXJk3HibfZFRQSqgW4hjelG1tsOe6rWW3D/7tVlwu7cmJOVAb8ySAo8y1gKLm+B+KdcyzQeALOAT0uEtRYMBY7iLh4E3GzKIuPKrawby41vhZhzdlH7NGbc3HxmDIE0dlJsHQh0J6ZhwPgbGhMPsqRgdQLdTT3VV4McwCw15GIsj5l8gD6VF9uK6XK25O9gfLQVFgXyP3he396UHvFigzfKfDU/lS8aAttgIltUln3qYAqqqDzOpPvRmw94MZIRFCM5PLj+ZtVSq07q70DCC6wo7/AI2vfyHSn58KrjOxQT6XH5cKqnyrZl0w+AxOGXtpnCsBfKcxHsulEbN+KWe4OQMP1WtpS3aXxPeWEokQRmFs2e9vIWpfuVsaGd27ZdBzzFRr4iuIMB8bZNQtEdVOb4wFLOJaDvUk0o+0ZCF1UKl/cmi8XvZlNoVjt0YqD7Kb0q2t8Mu11wjgDmpZ7H94k0du58N44dcUhdv2gVHopuazsNMw8m4n6QNmOtwMik2n2msiIo63JX2INKMXJCrZhIJPDKQo+lXufdXZ0hH6FmI5BpVX1BIFEHczAstjCq+Tm/1NEniBoN+BBVVBsGctxeLMukUYPiPzoXE4ScLlJt4E3q87U2Jh8OD3GVeWU3P0NINqwsIi0Qa1tM9r+1NxZxdKOPrCXKLoCVmDZEgv3wt+VxWKUmJizXBJvrXq7G0/7v8AE6Gz6/4miS2PGtsRLmHKi8Ps8E0PtHDhWsCKMMpahCDKWoSTZWJEJzWDGmj7xFzwtSKLhxFFxOqpyv8AWgyICbI5gZEBNmMY8SHPJfG9Yxsulg9/AXoHDLoSTapVgJF70raAYnYAYKNTrepPs7EaXPrUkkGYaW96jDPGdKZd9R12OJHJsiW18pC+Na4fD2YXPtRM21tOd/OosC+eQcPU0YLkcwgXI5jpdjmU6d0fiaiYtnRJoe+ethb6mjJ8WqgLmAPRQb+5pTiiVN7nXqDWLcTxMlk8Q/F5EXusAeQy/wBKrmIxkhOpNvappsQ1/HwNaLHf5r01Bt5Mai7eTF0r+FDsulNZ9noBcXPsP51DJEVQ6C3l/OtSOPSakcHqARLpTLA7Lzagpe/BjY0JgSOBNHYTY008qxwozu3yqAzE+OnLx4CiaydokckmpfNjbvWjDOI78rKWP0rfE7GnJ0ZgvUKLD2o/D7LOCjWPEGPtjY9lG5CoPxTy6/wpcnrS+XeYKTaVVUX0TDsbtY2AYyEjWw1tzPhVJ8F1mYeRP+DOecbAwvYu1oCJ8J2qCc5QgxvfwjOLZsqWvGzfteIoHZO3GwwbD/aEwFpGYvCRIrPoLSR4hQTGADZVI486SbM2HFNj5RKqZuy7RUZ1MblwrXupIHde+Xl4cneA3CiWLFPGqyyRzTRxo4uGEVlFm5EsG8PLjWsk4hsYcieh02kZ0U3Hku+cOQxyz4bEZwbmIt2b211jbvQkmxy6rcXXLcg0La06ksFjAAOjAjVT8p0OuljQceFMl1fCMjmQIpF1GaxYqbi2gUnTlW2IEkSlOwsOoufqaxalw9CufvOfrMQRwL5/iRQRKNW1PnSjbkoY6Cwp5gNdShI8r0LvAQV0UD86RiasnMzY3rIBKyBRcAW3E0OkBNTwnKf/AKroubE3vJVFtQ9vOmOzjPMwjjGdjwsbe/KlrqGOgo3AxlGDKzI44EHUVnetv1md6rmdCw8e2okVB2SqOZKEgeJqxbLxWWyTzh5uarY289K5nNtbEsLPNI45Aube1Cm975SrfizEVxMmi8oo7R9hMLYt/Br8Tskm0ZLkAAC3zE/zNV/HuzOWYk21uhv+VVbZUaupWWTyLPoPK5oSYPExCTF4+aK9r+FxesuLQhWoHn7RK4eauWfF71WQhZWLDkUDW+lJpNsSzxt2juwHQqh/KoIN5cJlKtAYGA43aS5662pG+OBditgpJ1ta4625Vvxabbfy19TUamCj1NsJisuYKLi/3rk+pBr1CCNuX5V6ugVUzXQ946+0RiRls5I5j+lItoHNIdbU1G9CoWtEuY3uxNV/EYvM5J50ePGQbqVhxm7qFQQDNYmmudFsCsZA8LH3qu9sOVEQ4jS1W+Mnm4eTGTzHcu0oW0KgeVZgmVdVW48TSJLk6Uyjwpy/KaS+ML6xLY1X1h00wIuMo8AKCmw7zaAEDrwHvQceKsSGuLcNKIOOdtA1lqDGV6kCMvUjl2KQLZlH99alhCwWIILdbXqKUEalr0I89zxpo3NwTGrubgmPXxOfvW9eFBYl2OpNADEkmwa3maMWW3zEMelL8e2Ds2wvZOyJcQwVFLMTYAC5PoK6LD8G3AAfEIrEDQIW/wDcD7gVWdw9o5NoYUqLXlVDyFnBQ/Rq7thYiSzW/qfTyFbNNiXICXhYxu5M5JtL4M4wAmJ4pvC/ZsfCzaX9aqGP2DiML3cVhpRc2W6EqeuVgcp9Ca7LvXvy0DdnEV7S2ilTm42JJOgFwQNCTbgBqaLtPf7HlSsscboePdLX1v8AeJUHyArrYPg2TOLUUPvDOVFP1ibd/wCHataXGTphoybiJSGxDA8Bl1Efrc+FXGXezD4SIw7PjEd9GkJvIx6km7Mf2jb9WqhLvZHIuXsVRrj7shB66Bj70x2Vg2xIcRxwRsqXH6KV5GJ0BHbOqLy11NyNK6qfDcOnG/IpNfaosu7HjiGbUwj4efLIBJJlR2Ml2XNIoY6Ai9iSLkngeFVTbeHDyaWiUreS57oKm4K5jc30st78dbEV0COf/G8KJIyI8bh7JKp0V14qfAHvEHWxzA8jVQnRrskikMLqynQgjQ+tdPROuZKB+ccEf+9IpwcTWep7crBQT4WaLMe0EivHIotJFIAbFfQKCOdOty95CDPBOV7cTyObkIH7Q5iV5Xvc28aoGCM2ExOSFgBKQqseAubC/iL2rG28PIs8iyEkkjM17X4XI/eBHoRpXktVpsrPkdxVT0OHW48SIR36zoG055J5LGVYEDahnZlYjgQn3ePEHWq3tubs3+ftB+oSBf1pFhJzf7xHUVriFN7jMfOvOMhbJbGcXVudRnORvxGaYwWvcqOlLcdjC4tbTy1qAkk8x9K3ykjp9aaqBTcQuMKbit4D0Nejj1sTapJsXlNra0NICxvW0We5vFnuHugFtQfKp0bS6kA9daWLE3KpAjCllPrFlR7wwYg37xua0nna9QxHXxqeZ7cdaGqMgUXN1RmF7j1NqEmxL8j7VI6gjTTwpfKKNFBMIKCZKHYnVr+dZ7RgRc/0qKAeNSZySL600j0jCOY2G3MoAKK2nHUfzr1QEKOK8q9WXYntM5xp7TOOhViSLg9OVKnp/iyiIRYsx5309qRhfCnYjxCwN8slwkaHVqJw0CM1gbedRxwC3jXoMNdu8coqMbvmRjdm5ZMNgYUHedfRtaKgxaA9y5t41WXRSwVNfGneHwJQXJHD71Yci12ZhdK5Jgu1WDtewB8qUvHrzPlTaTEC+mX0rR9oxAfIL9b0aMwFARiEgVUBMpy6qR50FZmPD2FMcXtJXXQn1oLB4+RNFcqDxtWnGOLIqacYNE1N8Ng2b5V9baUcuyCPmYenKsvtAKllbWgWxh60v5264iyXbriWbdDFYeDGwyTSMEjbOSFJ1VWKiw1+YLXTdr/F3CrGVw8t2P3mSQW8QCvHp/d+IQOh1ub+hoXGtb1rTp8hxtVX94xFPUumM3rgN/0xvcm4DsSTzJIF/elGI3sX7ryn0Vfrc/lVUNZEZr0X9Y1FUlD8SxpcY5Mby7yNfTN6yMf9tqgXeKdc2SRo8ws2QlCwvezMNSPM0tKkVukJNY31Wpz/ACsSfpHhEXoQjZm15sPKssMjRyLwZTr4g9Qeh0rqWG2/htroGcjD48KFOpWLEMNFseAJ4WOo5XGlcrTDganh+dWHZuIww78gsfuxqLqtvvHq35edL8r6I+S+fQCLzEFaqNJVGYJIDdHUsjrldWQ3ynw4j1rSfDzYjESyutwzWzAHs1J1CX4Brakcdb86dRbQTE4OR5Iu0aCwSRWyzBBlJD8mULci/T1pZFsyc7OlxkcypErqjwmQkvlYFbIF0y9pxJBIzHqT1PiOrXVaTeq0zcc9TKmNqIEEfZLqTkcX6WNDptmZboyh/Arf2tTXd3bJeORzDnEOslhey/i430sb8bVna2/MRjtEmRuoUA+41rwe3KG2sl/WJK5A1MtysYzPe7KVvwBBHteou8PCo8TtV5Dd3LeZJreHG2GvCt21gOpq2sB1IZILnrUmQjgtvGoMTjwToLVqNoNyY+9N2sRGbWIjKDXjYeNQ4p7cww8KGOJLdfU3rdYr6ag+AoNlGzA20bM9HlvfhW+I1oGeJkOtHcUoyKo3G1XMiAoaaM8aKXhQUhJNGncMdz0LWoyM6ioMJhixpqMMotwvQZXAMB2FzTE8vKvURjoQCPKvUhWFSotnkJ414ZQK0kNxQ8laAt8SBLFQ9G6VmXEWXjc+FLSxrTMaLxS/FJUxLK1wbGi0xzMe+5t0vS69bEUxkBjGQGOTlb5SAPOgplHnQaseFMI4CLE2pGzZ6xOzZ6yEYU2vapMJgmPI+16Mkm07zr6Com2rlGVLgHiaHc54EoOx9JmIIvzLnPS+lR4ydG4RhfK9AFzfQmiMPiOTcKIpXMspXzTSCMltK22ilrUxw8ajgK1xqoyWykSdc11b3IymiRtzwlezEYNSLJaszYRk+YW4XFxcXva4HDhUNagajyIUJr8avW4/wslxsfbySdhAb5DlzPKQbEqpIAUHTMeJ4DnXPo1uQOF9L19JbEx8ZiSKGRCsaKgUHUBQANPSqyakp95q0ul8pN9Ccb3u3CxOBYs47WG+kqA5R4OOKHz06E1WTJX1EsulmFxwIOoIPEWrhHxQ2LDBiwYAFWRSxQfKrBrHKOQPTqDSBk8hsnmXqdJ4xuHUH3J3g+zykNrFIArjpxs31IPgaL2rsIRkyQoJkc2SzHNCQSTGSuhBU8xb+aLYEQL+RHGxHqDxpiMQRIASVQIoKplucrFWuw4PYXuLHXletun1QCtifkTnDhrEcHfA/wDrYVIiSZFEaFSSrKiozHICpzRq1yL3LAiqLJKLkDUctLX9Kt23WwnZhooxlKlD3j2gkINncm5LXIPiOR5VsRwtGxOZJVsdbFX1a44XDWKeobrorLiCGN3eQWYCTWQ9aravOAeFJg1NGNYBrJrAo4cMw730vb0rMswGlzehrVpS9gJi9guTFyw1vTGAdzWgYeFMoAClKyGLY81B1FCTceFHINaDxV81WncIdzWOcipoJbsL0GzUVg41LCidRVy2A7lgmAIF+leqZsoAHh0rFcsMYg9yvFaExB1pgy3NL8Txrqp3NCyIGsV4Cp4oL8bj0p0PqD1Nfu0RFhVv3swHXLWJ4FBspJHiLUJIlEwO9bgk0bJs4hL932oTDxEsKHepFiG6FO5uIG6VqL3p7LhLINRel8+zyDqVF+rAfmaSmXcZnXIGg4StTfpRcOCA/wA+IebE/wC0Giv8IzfJNAx6dsqH2ky0yjL6kGyb60QMOztZFZjqbKCxt1sOVGR7MeFP0iFb8/u+jDQ+9R4HCS57xZluCCym3dYWIv5UoKS/Uilb5ka7NYSRLLG6h3QWIKkqzBSVDceJ14Ul2ng+ymkjsR2blDfqhKn6g07xssSsLySSuOYa9iNf+Yb8+QvTvZ25c2PxjZnJgGSSWXTN+ljWWwtoXJcjnaxJ8ddBAbjsal2oTT4c/Dj7b+nnJTDKbADRpmB1Cnko4FvQcyOyQRQYaMJEixqOCqPz5k+JpfidoRYaIImVIo1CqL2CgcAOtc623v00z9lhzqTYuSdAOZsOHlWJmOQ0J21xppktjLdvJv0kQKJZnPjovrXOcdgY5WMuJxiZjbuRJ2zBe8bd5ltbn+17FYXcNJwWbFgOeOeJst/PN/KkO19jthjZZ4Zf+kWv63UW96cqBe5z8uqGXiuPaN9l47Z0Lf8ALxkvjnw0Xrlsx9zXQ94Nsw4rYlsGhiSJlWSORVEuVCt27gKk3YOWuOfW1c53M3exWIV2gtnY2jzkjOQ8SSsp4WjEys1+XWxrsOH21g8Jgzs+JZMRaJ0YgWEzMpMrZzcZmLOwv08BdgXviY589Yp7Mdf59f61AcWSCDax4m2unA/n7misThswdrgZVVrE6tdlQhbdC3hoKBSW3IX8dbenD3q1HEtSQJqx9K1vXib161FJMVmsWr1SSTLwqOpIjUbUA7lCSxnTQ0xwL9060pBpnstDY/0peQcRbibHjQ2PGtF5LNW+O2XI4BRS37IJpSsAbJlWBElFbPHfFSf4JP8A6T/wGnOx9iyqReFz45DR5cyBTyJHyLXBjCWMWXnp1r1NxgpCBljv104V6uF5REEypx4JmIUDVjYeZq0wfBrFyKHDIL8iG/pV3/4ZhCGjV8wNwfGrXs2XGIoVoQbcywrrYM/kP7THod3QM5I3wOxZ1DoD4Kax/wAE9o/6qe7Cu6Q4iX70dvWpxK34PrXQCiP2zi2F+C+LtaXEei6/nRmH+Cgzd93PtXXu1f8AD9a92j/hHvWbJpy/95EW2G/Uzls/whjI+Z7DkAL+9bR/CXCRjN2chI6kk+wrqGd+g961Yy9F9z/SkHQ2K8jSsmFsgosZ8+by7HcPaKGSw6qbD6VTtowMG7w1r6nxGAmYEARC/OzE1yre74fxxvbtQ8z3bs1WwROLPIxNkQC5ufoNaZiweMUOYC4fEJy7Z6lzlC+uv8qaS7vNa/dPgDr7VbNn7vQxhQozFxdSA4En60SKplmX9cCOPo5rebdFixzfaTzsJIYlAPIL+mPu16N1RT871FkG+6lPwgnjNowyeAOh814Gt8bJiynZtG6qb3bIwZhxy34W8uVWTFbDWMlRNMjBGciVI54cq8c0ilSnmUI1FRbM2Yk8vZSTph5XRhhnZX7HPdbIrkgLIQ3HUqCLDMbDSlV8jRqi/SQbA+G087R5ksrKTnNuziQMVJYA3L3BAj6i5sB3uk7Tki2fhgi3VFGl/mdubMTxY/3pXPsNunjcPI8Esz4ViD2VixE9wSxikVgCO6Lgd7vDSqHjdoTXZHeTmGVmbXXUODxIPXWhfFuFAzbp8/i5rmNN8N4JJnt2gK/hRrhfAkaE+XSpdzYrBwRrILL+73gB62+lVrC4cuwA5kDyvXY90d1O2ZUuoEQXtGuMyg8LDqbGgK9IkejB92TKeIv2YymISTiSCBgQJSq5S97BDzF+F7W14jWk43PL4t1kZvsyMhkmRSe5IAyBQL3drhQBfvEcbgG4754n7RLHgMOUWABDI4YFFUuI0jJF7OXKr3ubAnrR4nw+DMS3US5CsCAFcsXcAlZczanswyXsVzsbAmwLMExrZ9O5yx8vPpNsZiDhIRh4g2bKQwGqYdGJYwxkcTcnxC2HnSvsUrTxtJEWiz9/ukqFa6lreAZjXUJtrxxxB2tawsALkk8lHM/341Qd4N5p8aJYYBlQLaQhxHFEp0BnnNgT0UGxOgDVy9PqMuqfcgpR6mZ0ztkPAlA/wsLI6G7d2csoNijRl/8A4eXCoxufOdQBl5EkC48idKfJMmHnR5CzCaKyu2VzmkiV5M5fheSQjMCLAnjwq87tI2KhMhdQRI6kdpjSLA9yxTFKmqlflFdTLlx4V3PwJod9ou5y2Pc6TnZfFjZf4uA96cQfCfFSKCMljwIYEHyI0NdMl2HfVhm8VfOfaTLJ7T+lK8RC+D/SwyZFzANxMRb8MikKQ3gyq/QuNayF/OL02QX7GZy7NyjSnn4OYlVJLLoL8aomMwhjkZDxU2NfQI3rSbDvfuSIO+l+Fxoyn7ynka4RtNS8rtbixrNos+c5GTN6SafK7MQxgUY1rqW7O4GCmhWRxIzG1+8APpXLlU12z4eYxWwwBtcAUHxXK+PGGQkfaTVuVAIP8QqDcTBL8sCnxYk1FjNx4n+UCMdFFWUzADlWFxK8jXmv1r3dmc4Z655lO/4Yw31dvpTnZO7q4f5ST5604bEisfbx1t9apta+QbWupDqCRRkiyn+xXpZTlNQHG3ofF4jQ9POswYXwItXBYUIsw2he2mteqGOUXPnXq3MTfU6TsQanWPtQ61qcYKRDFfrCthN4ivfcTqcx0cYKx9uFKQ561mx61OJOY0+3+FYO0D0pUyMeZ+la9k3ifaq4k5jU7Qavfb2pX2D+NaHCP4+9SxJzJNu7xPCgy96WQ5Y101Y8z+qOJPCqJhMG+Kkyq2fNlleR1zKyk3TESq2jhiD2EB7th2rgjKtD7V2sJMVMpUuqRlcoPGPMEdFPJpnZIR4TMeVWzZewZoo7EqZWJeVhoHla2awH3RoqjkqqOVW52iotRvNyU7CjiU5M12N5HZi8kjfikc6sfoOQA0oHGMna5czE6aZbjgOfrRr4CUfMV10AFySbfdA1J0v6VXts9s2LGHh/5rLnYgXWGLQGR7fRdL3XreuNqtK2ZrVYvPp75XuL9t4VnnIjsCQLkcFS/wAzjg2o7qn5iOikhTs3YcMk8yWz4YG0ja9oJsgW8b3szobuSRYl2H3jaxbw7JbDQqkZzTTMEhQkl3lawLsedhrfgLAaCitnblS4eFI172Uakc2OrN6m5oQM+MVj/H/ZlePJ0tSoz71Ng+0weOBxMAKqYStwVNis+HlJvG2UhwOBv90i5Sbx/D5srT4NmxMANjZf/UQHjkni+YEA8QPQCnHxN2CwihdwQ4jkjN+YhYMh/gly/uCjN7o54cDgMfG0kUxijhmGZo3zImVSba6hRcHThfpXZBJAaEDXBlc3J2UrwyMozSRMSVIvbSyGw+YAZjbmQRperRvHvFhcBhhHg2Vp5lGeYfO4Gbvvb9o6dbdBbbdrbZkVpGzNKwUuQgMjkCwVVQAse8QBrxr2E3GBxBxeNiVWJvFhBYkkcJMUR3b88g46X6EFyqgLH+Zqzr/81s/iC7ss2Ewa4h4j2zmU4eK4zYlZexZZcUD91XiDLrzHK2aqQtipMUZ5u8xbM7Eg+wvwHSuiYvY7TTl5Wzknx0HIC3AUp2tsxMKCxHAF/ROFx+0R/Ca5Y1o1OXwp6znNmBNSHGzyYl8hYxpGoMrKATEjEKsUa8Gnkaygcz+qps72UsMaL3VUR3McQOZIieLZv8yY/elOp4LlWwozdPdu6AS6FbPLf72JmQM1/wDpQukY6F5etWZdgQA6AewrP8QzgD9PiNAdxOUfLtBr3nI9v4BXXMoB7OWTLfiBft1/7ZMoH6pq5/46uRSBowzWAtxF/wCdLfiDscQzKYl0YRSADmySNh5AB1IxEPtVy3VwMT4aMEAmMdmSR+Hh/wBrLV6/H5tNjaTLj3oLiQ7XIACoxJ5WqN8TNreEOrDKysNHQ8UYc1/I6ix1q9nCIOAF617Ic7GuNjBwsGTsTOMYxmxOQ7w7EMByrmyFDJDm+cxX/SQOebIb+wPOisBuEZIldSmV1DLYE3B11q6774FWw4kA1hkVv3ZLRSDyN0/goP4aThsK8THWGZ0H7Bs6/wC5q72uZs2mXOho9GPcE8qZWovhcA1yVPp/KnGB3KdNFcAeAsauphFbAW4CvPlsr/6jTKS7fuMqv/4o5FmlPnW2H3SK/wCa3qAatKgc61Mw5XofGB2YOyVxd1ddZm9ABREO6aA3LO3m39KfAissw60wY195PGIpj3diB+U+rMf51Fid3Y7E94eTGnbTjrQmNa6MBe9qEjGDxCVVVhUq+z9jI4JKnj416mWwIZI4yrK3E8Sb/UCvVWTKNxmjJk+YywDAD8IrIwI6UdesiveVOzA1wVbfY/71ou9ZFVtl2YMMH/etYODPX+/ei71jPVUJLME+ynr9ag2gpjikcn5Edv4VJH5UxLClu8ZvhMQBxMMn+01YAJlGwJzjcnZ3azqT97EAk/q4SAygf/2nhP7grqIwo/F+dUH4eC0if9TFD1kgwki/9sL+xq/4/F9lFJJlZsiM1gLk5VJsB1NqPIBuMVh/ZFe08QkLgtIAzLkizkqpkYscpNiADlU3P4a4/gN/uwxLSZZC75Q+ZlMha5ZyZAFWxY6EcsugAAq0bdxx2pDE4gxQaMlS0IMmHLBbsAV1NyQLi9rW1r25252JlvJj0jXUZFbL2gUad9BoOAsDr8xPGq4USjbGOt1o8PNI+LLhZuBjdy7QFsxZeig5swANgGPjVsXFMptl4m1yp9zroPGlEm4mz3YM2FjZtNbPy5gA2B5kjjzp02DB1s3nmYH3LClMA3Yj0FdxFvtseV445QIz2TE3ue7myqGVcpDsDqAdAQDrQOz9khsHHh8UGu8hI0N1PdY3L35HQm/EHQjSr797Xw8WPQqZTKmVDGne7Rmv3WYyccrAcCQatkMsgyxz9oUjtYIrCR2jskeaQNf5VBup1PHS93oNq7Zkai1iLdlwrs6ZTnihbERlXDFEEThu4o4AHLpbmQfR/sjZds7Owcs5Ia5bu8dC3K5bw4W0tVDlnGInL/5aSMSX1OcEhmZjyAUjXoDpVw2Lt1AvZDIcnELIhYBjmBKDUA5ha/WuP8TV2AVeRD8DPj49+o+GGUcAB7CqDvhhxLjY4TqrS4SI/svJmf6NV6jxqH7wHnVK3knWPHiS91V8JMSNe6kmVz6BKy/C8dZ7Io0Zi8LI3zCpbtjKDAr8TIXlPnNI0n0zAelGZR0oTZbhIlQ2BjzRnUf5TMn/ALb+tem2gBoPpXM1DAZGLD1iMn7iTFO/O7RxcAyyiFog5zEAgqyjMrXIsLpGb8ioqvfC3eDKv2SVGB+4b5tV1YMw0GhUDXW2mlibwMUCtiLg8QRob8b+FZiwseftAih7Wz5RmtfhmtfnWnDrwMWwi/aMTKNtGFsPCsZetYGI9ayZOn5E1j3gxW2Lt57DBz/sqPUyx2qsfC+5GMI4faAB5hDf8xTH4gbVEeGCk2LNnP7EfD3cj+GgvhmOywQZtGmd5T5MQq/RQfWuxmIxaFQ3qY1uFAl0VetbFKEfGDmbVoMd/wCa4PnQcVEWBDGWtWUUK2NrX7VSjqFvqAWEISVb2qUG1APjlHMXrUbTv40I1Fekgau4wkA/8VrGq0pxGMblUeH2iba39jQHUc2Vgl+eo6LrXqVDHeBr1T9T9Je5vaWvsB1rPYCgvtVeGLr6LU9DuhvYrXginmD5GgftZrwxXSpUq4fkWvWWgBijWPtRqVJcY93pWk0asrKRowKnTkRY/Q0CMQf7Na5z1PuaupVzn27EjQYhoiLujiy82kgzqVHi8EkyjxC11BMQGAKkFWAIPIqRcHyIrnu/Gy2RvtcYOlu1y6MuW2WUHwsLnlYHrR+7e9KSKAWCsSTbgrMdSY+SknUxngSctwbBjLu5ESrbDtMuYiT8K+wrYOBwpd9pHXXodD7HWpROLC+poKjd0MZ6Xbe2wuHgeRjwGg6k8B70HtbeKKBS0jAdBzJ6AczXKdqbYxO2sT2GHGWJfnf7kan7zkcWIvYDjwHMi9tcmCWPQk3w92ScftI4mTWHDNnJPCTENqg8bHvn9letXX4rbyTYTBA4YsJpJVRSq5mVQGdyBY/hA/epvsHY8eDgSCIWVBqT8zsfmdj+In+Q4AVvtTBtKoCzSwMODxMoPkVZWDDTpQnnmWOBU5R8Me0xkW0cPIDneEumhXVro9umpT61zzYu1pcNKssTWccQbEMLglXH3lNtRXf4NlbRhcuMcMQMpAjlhWLUlSCZYrn7tuGoJGnEVfD7I2ubJLhtnyxm5PaJEygkFrAoA4OmW+vEedD6cyUb4ll3P2nh9owiRCYpVAE0QNijcyBzQ8QfTiDUG++wgiJNmZlX9HLmN7RyHutw4B7D9+kMO7uIEqn/AAiGJgdJsLjGhZD+Id8j0I14V0ueNXRkcBlYFWBGjAixBHSxq0AB3AQnLMu0mI91sV2lmJuy5UmUniwUKkg0/wAxFU/tIw5032tsuW942DIeGZiMvUaDWqEQ+zcSA5Jia6RTHVWQ69jMOBYW4G17ZlIN7XvZ+2FlUWNv3tPRzofXK3geNLy6TE5sjiLTkcgRccHiL2K6Do3E+9DxwSqCCsvDkwt9NasxNhqCPStUW/BSfSkjRYR0IYCj+0SnzY+caqpvzBLn11qfB4ljmaTuIou7ZbWB4AcMzE6AdadbR2/DADnkuR9xSpPqeC+pv4VzPbu92I2hMMPhFzHXh/y4lOhd26/rHyA5G10WMGz1BZ16UcwHenapx+LEK6LcZ7G4jiTgt+Z8eZbxq3x7ScAKmVQoAUW4ACwHsKb7obqxYGHKLSSP3pZSNXbwvwUXNh5k6mnmdOi+wo82nGatw4HQkRVA5FmUmfGyH/OAPgw/nehX24F4zIT4soP1FX8Bei+gFbCQeFK/QoeCB/EaWQ+k5w+8AOuc/usrfQX/ACovA7WeYHIGkI/DmJHmAAL1e2dTyU+YB/OoWhiPGNP4B/ShPw9DxQktPaUOXapViGVswOq59fYE1vDts8RDIfMtb8qu32KHlHGPJF/+NebBw/6Uf8Cf0pf9Mx/SQ+I+kph25K3Fco6Ak1CdstexLL7n8hV1OAgP+TF/BHWg2Zh73EMV+uVf5VTfC0aDtxH0lMG3QNCx+leq6/4bB/pR+1v516h/pOP2Evbi9pMzyX4pb9hyf94rX9J+MDyi/qxorsvOtuxFdSSB5n/1D/Cg/MVsjsfvsfRQP9tGGMVjsxVySLOf7tWO1PT6r/WpjGOle7MVJUh7Q+HvWDNU+QdK9kFSSDNiPL8/5VStsbld4vg37InUxFHMJ/ZIByeVmHS1XzIK27MVA1dSigbgzlqYjakXc+zzMBwyMrJ6XbT2FazbU2udEw0wvp3uzAH1t9K6mYh0rIgFF5GgeICcnw24eKxLZsdMyrzjjBZyOhkYWUeQNXzZWFTDRiKCEJGOXAk82YkEs3iTenghHSvdiOlBu94wLARi26flWrYpul/ajzEOle7MVLkqK2xTnTIT+VRxZl+WIDysKc9mKxkFTdJUWGaX8H/cKyoc8QL+f9KYlBXsoq90qopxuGMiFJEV0YWZWAII8Qaqc25OIhbNgpmT/wDW5LKPBZA2YDwINdDWIVs0Aq9/tIUHrOdw7Q24mn2dG/WEsIv7kH3ofH/43NxgQftYiMj+HORXTBGK9lFTeZW0TlcHw2xU5BxmIsv+nER7Zzw9BVz2Ru8mGTJCqxrzsblj1ZuLHxNP7VkLU3E8mVtA4EWdg34h9f6VsIm/EPY/0o9xWtTdLqB9k3UfWtxF4j60Ratsv96VLl1BhH4j2r2Tx+lEWrxSruSoNl8R7VjL4/QUSFrxT+9Km6SoMU8fpWOy8aLKVjs6u5KgnZV6ivsanr6G1eq9xl7RP//Z"/>
          <p:cNvSpPr>
            <a:spLocks noChangeAspect="1" noChangeArrowheads="1"/>
          </p:cNvSpPr>
          <p:nvPr/>
        </p:nvSpPr>
        <p:spPr bwMode="auto">
          <a:xfrm>
            <a:off x="63500" y="-796925"/>
            <a:ext cx="2790825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048" name="AutoShape 16" descr="data:image/jpeg;base64,/9j/4AAQSkZJRgABAQAAAQABAAD/2wCEAAkGBhMSERQUExQWFBQVFRYXFRYXFBUVFBQUFBUVFRQVFBQXHCYeFxkjGRQUHy8gIycpLCwsFR4xNTAqNSYsLCkBCQoKDgwOGg8PGiwkHyUsLCkpLCosLCwsLCwsLCwsLCwsLCksLCwsLCwsLCwsLCksLCwsLCwsLCwpLCwsLCwsLP/AABEIAKwBJQMBIgACEQEDEQH/xAAcAAACAgMBAQAAAAAAAAAAAAAEBQMGAQIHAAj/xABFEAACAQIDBQYDBAgEBQQDAAABAgMAEQQSIQUGMUFREyJhcYGRBzKhFEJSsSNicoKSwdHwFUNTshczc6LxJMLS4RZjk//EABsBAAIDAQEBAAAAAAAAAAAAAAIDAAEEBQYH/8QAMBEAAgIBBAECBQMDBQEAAAAAAQIAEQMEEiExE0FRBSJhcYEUMpEVQqEzUrHB8CP/2gAMAwEAAhEDEQA/AOYLHk6n0oTaEg4gW8KaCfLoLE+OtLcfKCdQPTSufjNtZnNxk7uZFhMQv3hTfBsraBgPPhQGA2Z2nykE9L60dLseVCP0f1FTKVJq5MhUmoS2zpFN1Ct+yb/SvFZiQGjYeNrCicLiZBbQJajpse1uOb0rKT6TIXMhzMi2Fr+AuaT4qZybZmJPKj5NqNbvEDyteoGxrWutvPS9RAQZEsHqM90sacC+c373Gru/xMw2l5LHplP9K47idoMWsSfOi8O4DAkhr24imPiJ5YzpYdRkwj3lz303vE6AR3te9yLe1UqK7cf508lMRsCLnkL2FTxYZUF29gVP86Wp2ipkfOXO4jmJsNAb3C3t52rz4p72sPrf2ppNhu0N+0CAchoahkwFluGJ/P3q9wgbrPMXTSIou6gnxpftKdWGg/OpsQbcx61Yd1N1cNjInabEGLKSLXiUWHPvmteHHZFTRjABuVnZ2E7QWzAehP1AonF4EIPm9RQ8xEUrqjZ0ViAcwswHA3XQ+laPOsjcl8tfzq2Vt0tg26/SZwcDs4AJIp82zwLBtfX+dY2dgjbRtPAXNFLCVNtPVSD6VjyZNx4mXJk3HibfZFRQSqgW4hjelG1tsOe6rWW3D/7tVlwu7cmJOVAb8ySAo8y1gKLm+B+KdcyzQeALOAT0uEtRYMBY7iLh4E3GzKIuPKrawby41vhZhzdlH7NGbc3HxmDIE0dlJsHQh0J6ZhwPgbGhMPsqRgdQLdTT3VV4McwCw15GIsj5l8gD6VF9uK6XK25O9gfLQVFgXyP3he396UHvFigzfKfDU/lS8aAttgIltUln3qYAqqqDzOpPvRmw94MZIRFCM5PLj+ZtVSq07q70DCC6wo7/AI2vfyHSn58KrjOxQT6XH5cKqnyrZl0w+AxOGXtpnCsBfKcxHsulEbN+KWe4OQMP1WtpS3aXxPeWEokQRmFs2e9vIWpfuVsaGd27ZdBzzFRr4iuIMB8bZNQtEdVOb4wFLOJaDvUk0o+0ZCF1UKl/cmi8XvZlNoVjt0YqD7Kb0q2t8Mu11wjgDmpZ7H94k0du58N44dcUhdv2gVHopuazsNMw8m4n6QNmOtwMik2n2msiIo63JX2INKMXJCrZhIJPDKQo+lXufdXZ0hH6FmI5BpVX1BIFEHczAstjCq+Tm/1NEniBoN+BBVVBsGctxeLMukUYPiPzoXE4ScLlJt4E3q87U2Jh8OD3GVeWU3P0NINqwsIi0Qa1tM9r+1NxZxdKOPrCXKLoCVmDZEgv3wt+VxWKUmJizXBJvrXq7G0/7v8AE6Gz6/4miS2PGtsRLmHKi8Ps8E0PtHDhWsCKMMpahCDKWoSTZWJEJzWDGmj7xFzwtSKLhxFFxOqpyv8AWgyICbI5gZEBNmMY8SHPJfG9Yxsulg9/AXoHDLoSTapVgJF70raAYnYAYKNTrepPs7EaXPrUkkGYaW96jDPGdKZd9R12OJHJsiW18pC+Na4fD2YXPtRM21tOd/OosC+eQcPU0YLkcwgXI5jpdjmU6d0fiaiYtnRJoe+ethb6mjJ8WqgLmAPRQb+5pTiiVN7nXqDWLcTxMlk8Q/F5EXusAeQy/wBKrmIxkhOpNvappsQ1/HwNaLHf5r01Bt5Mai7eTF0r+FDsulNZ9noBcXPsP51DJEVQ6C3l/OtSOPSakcHqARLpTLA7Lzagpe/BjY0JgSOBNHYTY008qxwozu3yqAzE+OnLx4CiaydokckmpfNjbvWjDOI78rKWP0rfE7GnJ0ZgvUKLD2o/D7LOCjWPEGPtjY9lG5CoPxTy6/wpcnrS+XeYKTaVVUX0TDsbtY2AYyEjWw1tzPhVJ8F1mYeRP+DOecbAwvYu1oCJ8J2qCc5QgxvfwjOLZsqWvGzfteIoHZO3GwwbD/aEwFpGYvCRIrPoLSR4hQTGADZVI486SbM2HFNj5RKqZuy7RUZ1MblwrXupIHde+Xl4cneA3CiWLFPGqyyRzTRxo4uGEVlFm5EsG8PLjWsk4hsYcieh02kZ0U3Hku+cOQxyz4bEZwbmIt2b211jbvQkmxy6rcXXLcg0La06ksFjAAOjAjVT8p0OuljQceFMl1fCMjmQIpF1GaxYqbi2gUnTlW2IEkSlOwsOoufqaxalw9CufvOfrMQRwL5/iRQRKNW1PnSjbkoY6Cwp5gNdShI8r0LvAQV0UD86RiasnMzY3rIBKyBRcAW3E0OkBNTwnKf/AKroubE3vJVFtQ9vOmOzjPMwjjGdjwsbe/KlrqGOgo3AxlGDKzI44EHUVnetv1md6rmdCw8e2okVB2SqOZKEgeJqxbLxWWyTzh5uarY289K5nNtbEsLPNI45Aube1Cm975SrfizEVxMmi8oo7R9hMLYt/Br8Tskm0ZLkAAC3zE/zNV/HuzOWYk21uhv+VVbZUaupWWTyLPoPK5oSYPExCTF4+aK9r+FxesuLQhWoHn7RK4eauWfF71WQhZWLDkUDW+lJpNsSzxt2juwHQqh/KoIN5cJlKtAYGA43aS5662pG+OBditgpJ1ta4625Vvxabbfy19TUamCj1NsJisuYKLi/3rk+pBr1CCNuX5V6ugVUzXQ946+0RiRls5I5j+lItoHNIdbU1G9CoWtEuY3uxNV/EYvM5J50ePGQbqVhxm7qFQQDNYmmudFsCsZA8LH3qu9sOVEQ4jS1W+Mnm4eTGTzHcu0oW0KgeVZgmVdVW48TSJLk6Uyjwpy/KaS+ML6xLY1X1h00wIuMo8AKCmw7zaAEDrwHvQceKsSGuLcNKIOOdtA1lqDGV6kCMvUjl2KQLZlH99alhCwWIILdbXqKUEalr0I89zxpo3NwTGrubgmPXxOfvW9eFBYl2OpNADEkmwa3maMWW3zEMelL8e2Ds2wvZOyJcQwVFLMTYAC5PoK6LD8G3AAfEIrEDQIW/wDcD7gVWdw9o5NoYUqLXlVDyFnBQ/Rq7thYiSzW/qfTyFbNNiXICXhYxu5M5JtL4M4wAmJ4pvC/ZsfCzaX9aqGP2DiML3cVhpRc2W6EqeuVgcp9Ca7LvXvy0DdnEV7S2ilTm42JJOgFwQNCTbgBqaLtPf7HlSsscboePdLX1v8AeJUHyArrYPg2TOLUUPvDOVFP1ibd/wCHataXGTphoybiJSGxDA8Bl1Efrc+FXGXezD4SIw7PjEd9GkJvIx6km7Mf2jb9WqhLvZHIuXsVRrj7shB66Bj70x2Vg2xIcRxwRsqXH6KV5GJ0BHbOqLy11NyNK6qfDcOnG/IpNfaosu7HjiGbUwj4efLIBJJlR2Ml2XNIoY6Ai9iSLkngeFVTbeHDyaWiUreS57oKm4K5jc30st78dbEV0COf/G8KJIyI8bh7JKp0V14qfAHvEHWxzA8jVQnRrskikMLqynQgjQ+tdPROuZKB+ccEf+9IpwcTWep7crBQT4WaLMe0EivHIotJFIAbFfQKCOdOty95CDPBOV7cTyObkIH7Q5iV5Xvc28aoGCM2ExOSFgBKQqseAubC/iL2rG28PIs8iyEkkjM17X4XI/eBHoRpXktVpsrPkdxVT0OHW48SIR36zoG055J5LGVYEDahnZlYjgQn3ePEHWq3tubs3+ftB+oSBf1pFhJzf7xHUVriFN7jMfOvOMhbJbGcXVudRnORvxGaYwWvcqOlLcdjC4tbTy1qAkk8x9K3ykjp9aaqBTcQuMKbit4D0Nejj1sTapJsXlNra0NICxvW0We5vFnuHugFtQfKp0bS6kA9daWLE3KpAjCllPrFlR7wwYg37xua0nna9QxHXxqeZ7cdaGqMgUXN1RmF7j1NqEmxL8j7VI6gjTTwpfKKNFBMIKCZKHYnVr+dZ7RgRc/0qKAeNSZySL600j0jCOY2G3MoAKK2nHUfzr1QEKOK8q9WXYntM5xp7TOOhViSLg9OVKnp/iyiIRYsx5309qRhfCnYjxCwN8slwkaHVqJw0CM1gbedRxwC3jXoMNdu8coqMbvmRjdm5ZMNgYUHedfRtaKgxaA9y5t41WXRSwVNfGneHwJQXJHD71Yci12ZhdK5Jgu1WDtewB8qUvHrzPlTaTEC+mX0rR9oxAfIL9b0aMwFARiEgVUBMpy6qR50FZmPD2FMcXtJXXQn1oLB4+RNFcqDxtWnGOLIqacYNE1N8Ng2b5V9baUcuyCPmYenKsvtAKllbWgWxh60v5264iyXbriWbdDFYeDGwyTSMEjbOSFJ1VWKiw1+YLXTdr/F3CrGVw8t2P3mSQW8QCvHp/d+IQOh1ub+hoXGtb1rTp8hxtVX94xFPUumM3rgN/0xvcm4DsSTzJIF/elGI3sX7ryn0Vfrc/lVUNZEZr0X9Y1FUlD8SxpcY5Mby7yNfTN6yMf9tqgXeKdc2SRo8ws2QlCwvezMNSPM0tKkVukJNY31Wpz/ACsSfpHhEXoQjZm15sPKssMjRyLwZTr4g9Qeh0rqWG2/htroGcjD48KFOpWLEMNFseAJ4WOo5XGlcrTDganh+dWHZuIww78gsfuxqLqtvvHq35edL8r6I+S+fQCLzEFaqNJVGYJIDdHUsjrldWQ3ynw4j1rSfDzYjESyutwzWzAHs1J1CX4Brakcdb86dRbQTE4OR5Iu0aCwSRWyzBBlJD8mULci/T1pZFsyc7OlxkcypErqjwmQkvlYFbIF0y9pxJBIzHqT1PiOrXVaTeq0zcc9TKmNqIEEfZLqTkcX6WNDptmZboyh/Arf2tTXd3bJeORzDnEOslhey/i430sb8bVna2/MRjtEmRuoUA+41rwe3KG2sl/WJK5A1MtysYzPe7KVvwBBHteou8PCo8TtV5Dd3LeZJreHG2GvCt21gOpq2sB1IZILnrUmQjgtvGoMTjwToLVqNoNyY+9N2sRGbWIjKDXjYeNQ4p7cww8KGOJLdfU3rdYr6ag+AoNlGzA20bM9HlvfhW+I1oGeJkOtHcUoyKo3G1XMiAoaaM8aKXhQUhJNGncMdz0LWoyM6ioMJhixpqMMotwvQZXAMB2FzTE8vKvURjoQCPKvUhWFSotnkJ414ZQK0kNxQ8laAt8SBLFQ9G6VmXEWXjc+FLSxrTMaLxS/FJUxLK1wbGi0xzMe+5t0vS69bEUxkBjGQGOTlb5SAPOgplHnQaseFMI4CLE2pGzZ6xOzZ6yEYU2vapMJgmPI+16Mkm07zr6Com2rlGVLgHiaHc54EoOx9JmIIvzLnPS+lR4ydG4RhfK9AFzfQmiMPiOTcKIpXMspXzTSCMltK22ilrUxw8ajgK1xqoyWykSdc11b3IymiRtzwlezEYNSLJaszYRk+YW4XFxcXva4HDhUNagajyIUJr8avW4/wslxsfbySdhAb5DlzPKQbEqpIAUHTMeJ4DnXPo1uQOF9L19JbEx8ZiSKGRCsaKgUHUBQANPSqyakp95q0ul8pN9Ccb3u3CxOBYs47WG+kqA5R4OOKHz06E1WTJX1EsulmFxwIOoIPEWrhHxQ2LDBiwYAFWRSxQfKrBrHKOQPTqDSBk8hsnmXqdJ4xuHUH3J3g+zykNrFIArjpxs31IPgaL2rsIRkyQoJkc2SzHNCQSTGSuhBU8xb+aLYEQL+RHGxHqDxpiMQRIASVQIoKplucrFWuw4PYXuLHXletun1QCtifkTnDhrEcHfA/wDrYVIiSZFEaFSSrKiozHICpzRq1yL3LAiqLJKLkDUctLX9Kt23WwnZhooxlKlD3j2gkINncm5LXIPiOR5VsRwtGxOZJVsdbFX1a44XDWKeobrorLiCGN3eQWYCTWQ9aravOAeFJg1NGNYBrJrAo4cMw730vb0rMswGlzehrVpS9gJi9guTFyw1vTGAdzWgYeFMoAClKyGLY81B1FCTceFHINaDxV81WncIdzWOcipoJbsL0GzUVg41LCidRVy2A7lgmAIF+leqZsoAHh0rFcsMYg9yvFaExB1pgy3NL8Txrqp3NCyIGsV4Cp4oL8bj0p0PqD1Nfu0RFhVv3swHXLWJ4FBspJHiLUJIlEwO9bgk0bJs4hL932oTDxEsKHepFiG6FO5uIG6VqL3p7LhLINRel8+zyDqVF+rAfmaSmXcZnXIGg4StTfpRcOCA/wA+IebE/wC0Giv8IzfJNAx6dsqH2ky0yjL6kGyb60QMOztZFZjqbKCxt1sOVGR7MeFP0iFb8/u+jDQ+9R4HCS57xZluCCym3dYWIv5UoKS/Uilb5ka7NYSRLLG6h3QWIKkqzBSVDceJ14Ul2ng+ymkjsR2blDfqhKn6g07xssSsLySSuOYa9iNf+Yb8+QvTvZ25c2PxjZnJgGSSWXTN+ljWWwtoXJcjnaxJ8ddBAbjsal2oTT4c/Dj7b+nnJTDKbADRpmB1Cnko4FvQcyOyQRQYaMJEixqOCqPz5k+JpfidoRYaIImVIo1CqL2CgcAOtc623v00z9lhzqTYuSdAOZsOHlWJmOQ0J21xppktjLdvJv0kQKJZnPjovrXOcdgY5WMuJxiZjbuRJ2zBe8bd5ltbn+17FYXcNJwWbFgOeOeJst/PN/KkO19jthjZZ4Zf+kWv63UW96cqBe5z8uqGXiuPaN9l47Z0Lf8ALxkvjnw0Xrlsx9zXQ94Nsw4rYlsGhiSJlWSORVEuVCt27gKk3YOWuOfW1c53M3exWIV2gtnY2jzkjOQ8SSsp4WjEys1+XWxrsOH21g8Jgzs+JZMRaJ0YgWEzMpMrZzcZmLOwv08BdgXviY589Yp7Mdf59f61AcWSCDax4m2unA/n7misThswdrgZVVrE6tdlQhbdC3hoKBSW3IX8dbenD3q1HEtSQJqx9K1vXib161FJMVmsWr1SSTLwqOpIjUbUA7lCSxnTQ0xwL9060pBpnstDY/0peQcRbibHjQ2PGtF5LNW+O2XI4BRS37IJpSsAbJlWBElFbPHfFSf4JP8A6T/wGnOx9iyqReFz45DR5cyBTyJHyLXBjCWMWXnp1r1NxgpCBljv104V6uF5REEypx4JmIUDVjYeZq0wfBrFyKHDIL8iG/pV3/4ZhCGjV8wNwfGrXs2XGIoVoQbcywrrYM/kP7THod3QM5I3wOxZ1DoD4Kax/wAE9o/6qe7Cu6Q4iX70dvWpxK34PrXQCiP2zi2F+C+LtaXEei6/nRmH+Cgzd93PtXXu1f8AD9a92j/hHvWbJpy/95EW2G/Uzls/whjI+Z7DkAL+9bR/CXCRjN2chI6kk+wrqGd+g961Yy9F9z/SkHQ2K8jSsmFsgosZ8+by7HcPaKGSw6qbD6VTtowMG7w1r6nxGAmYEARC/OzE1yre74fxxvbtQ8z3bs1WwROLPIxNkQC5ufoNaZiweMUOYC4fEJy7Z6lzlC+uv8qaS7vNa/dPgDr7VbNn7vQxhQozFxdSA4En60SKplmX9cCOPo5rebdFixzfaTzsJIYlAPIL+mPu16N1RT871FkG+6lPwgnjNowyeAOh814Gt8bJiynZtG6qb3bIwZhxy34W8uVWTFbDWMlRNMjBGciVI54cq8c0ilSnmUI1FRbM2Yk8vZSTph5XRhhnZX7HPdbIrkgLIQ3HUqCLDMbDSlV8jRqi/SQbA+G087R5ksrKTnNuziQMVJYA3L3BAj6i5sB3uk7Tki2fhgi3VFGl/mdubMTxY/3pXPsNunjcPI8Esz4ViD2VixE9wSxikVgCO6Lgd7vDSqHjdoTXZHeTmGVmbXXUODxIPXWhfFuFAzbp8/i5rmNN8N4JJnt2gK/hRrhfAkaE+XSpdzYrBwRrILL+73gB62+lVrC4cuwA5kDyvXY90d1O2ZUuoEQXtGuMyg8LDqbGgK9IkejB92TKeIv2YymISTiSCBgQJSq5S97BDzF+F7W14jWk43PL4t1kZvsyMhkmRSe5IAyBQL3drhQBfvEcbgG4754n7RLHgMOUWABDI4YFFUuI0jJF7OXKr3ubAnrR4nw+DMS3US5CsCAFcsXcAlZczanswyXsVzsbAmwLMExrZ9O5yx8vPpNsZiDhIRh4g2bKQwGqYdGJYwxkcTcnxC2HnSvsUrTxtJEWiz9/ukqFa6lreAZjXUJtrxxxB2tawsALkk8lHM/341Qd4N5p8aJYYBlQLaQhxHFEp0BnnNgT0UGxOgDVy9PqMuqfcgpR6mZ0ztkPAlA/wsLI6G7d2csoNijRl/8A4eXCoxufOdQBl5EkC48idKfJMmHnR5CzCaKyu2VzmkiV5M5fheSQjMCLAnjwq87tI2KhMhdQRI6kdpjSLA9yxTFKmqlflFdTLlx4V3PwJod9ou5y2Pc6TnZfFjZf4uA96cQfCfFSKCMljwIYEHyI0NdMl2HfVhm8VfOfaTLJ7T+lK8RC+D/SwyZFzANxMRb8MikKQ3gyq/QuNayF/OL02QX7GZy7NyjSnn4OYlVJLLoL8aomMwhjkZDxU2NfQI3rSbDvfuSIO+l+Fxoyn7ynka4RtNS8rtbixrNos+c5GTN6SafK7MQxgUY1rqW7O4GCmhWRxIzG1+8APpXLlU12z4eYxWwwBtcAUHxXK+PGGQkfaTVuVAIP8QqDcTBL8sCnxYk1FjNx4n+UCMdFFWUzADlWFxK8jXmv1r3dmc4Z655lO/4Yw31dvpTnZO7q4f5ST5604bEisfbx1t9apta+QbWupDqCRRkiyn+xXpZTlNQHG3ofF4jQ9POswYXwItXBYUIsw2he2mteqGOUXPnXq3MTfU6TsQanWPtQ61qcYKRDFfrCthN4ivfcTqcx0cYKx9uFKQ561mx61OJOY0+3+FYO0D0pUyMeZ+la9k3ifaq4k5jU7Qavfb2pX2D+NaHCP4+9SxJzJNu7xPCgy96WQ5Y101Y8z+qOJPCqJhMG+Kkyq2fNlleR1zKyk3TESq2jhiD2EB7th2rgjKtD7V2sJMVMpUuqRlcoPGPMEdFPJpnZIR4TMeVWzZewZoo7EqZWJeVhoHla2awH3RoqjkqqOVW52iotRvNyU7CjiU5M12N5HZi8kjfikc6sfoOQA0oHGMna5czE6aZbjgOfrRr4CUfMV10AFySbfdA1J0v6VXts9s2LGHh/5rLnYgXWGLQGR7fRdL3XreuNqtK2ZrVYvPp75XuL9t4VnnIjsCQLkcFS/wAzjg2o7qn5iOikhTs3YcMk8yWz4YG0ja9oJsgW8b3szobuSRYl2H3jaxbw7JbDQqkZzTTMEhQkl3lawLsedhrfgLAaCitnblS4eFI172Uakc2OrN6m5oQM+MVj/H/ZlePJ0tSoz71Ng+0weOBxMAKqYStwVNis+HlJvG2UhwOBv90i5Sbx/D5srT4NmxMANjZf/UQHjkni+YEA8QPQCnHxN2CwihdwQ4jkjN+YhYMh/gly/uCjN7o54cDgMfG0kUxijhmGZo3zImVSba6hRcHThfpXZBJAaEDXBlc3J2UrwyMozSRMSVIvbSyGw+YAZjbmQRperRvHvFhcBhhHg2Vp5lGeYfO4Gbvvb9o6dbdBbbdrbZkVpGzNKwUuQgMjkCwVVQAse8QBrxr2E3GBxBxeNiVWJvFhBYkkcJMUR3b88g46X6EFyqgLH+Zqzr/81s/iC7ss2Ewa4h4j2zmU4eK4zYlZexZZcUD91XiDLrzHK2aqQtipMUZ5u8xbM7Eg+wvwHSuiYvY7TTl5Wzknx0HIC3AUp2tsxMKCxHAF/ROFx+0R/Ca5Y1o1OXwp6znNmBNSHGzyYl8hYxpGoMrKATEjEKsUa8Gnkaygcz+qps72UsMaL3VUR3McQOZIieLZv8yY/elOp4LlWwozdPdu6AS6FbPLf72JmQM1/wDpQukY6F5etWZdgQA6AewrP8QzgD9PiNAdxOUfLtBr3nI9v4BXXMoB7OWTLfiBft1/7ZMoH6pq5/46uRSBowzWAtxF/wCdLfiDscQzKYl0YRSADmySNh5AB1IxEPtVy3VwMT4aMEAmMdmSR+Hh/wBrLV6/H5tNjaTLj3oLiQ7XIACoxJ5WqN8TNreEOrDKysNHQ8UYc1/I6ix1q9nCIOAF617Ic7GuNjBwsGTsTOMYxmxOQ7w7EMByrmyFDJDm+cxX/SQOebIb+wPOisBuEZIldSmV1DLYE3B11q6774FWw4kA1hkVv3ZLRSDyN0/goP4aThsK8THWGZ0H7Bs6/wC5q72uZs2mXOho9GPcE8qZWovhcA1yVPp/KnGB3KdNFcAeAsauphFbAW4CvPlsr/6jTKS7fuMqv/4o5FmlPnW2H3SK/wCa3qAatKgc61Mw5XofGB2YOyVxd1ddZm9ABREO6aA3LO3m39KfAissw60wY195PGIpj3diB+U+rMf51Fid3Y7E94eTGnbTjrQmNa6MBe9qEjGDxCVVVhUq+z9jI4JKnj416mWwIZI4yrK3E8Sb/UCvVWTKNxmjJk+YywDAD8IrIwI6UdesiveVOzA1wVbfY/71ou9ZFVtl2YMMH/etYODPX+/ei71jPVUJLME+ynr9ag2gpjikcn5Edv4VJH5UxLClu8ZvhMQBxMMn+01YAJlGwJzjcnZ3azqT97EAk/q4SAygf/2nhP7grqIwo/F+dUH4eC0if9TFD1kgwki/9sL+xq/4/F9lFJJlZsiM1gLk5VJsB1NqPIBuMVh/ZFe08QkLgtIAzLkizkqpkYscpNiADlU3P4a4/gN/uwxLSZZC75Q+ZlMha5ZyZAFWxY6EcsugAAq0bdxx2pDE4gxQaMlS0IMmHLBbsAV1NyQLi9rW1r25252JlvJj0jXUZFbL2gUad9BoOAsDr8xPGq4USjbGOt1o8PNI+LLhZuBjdy7QFsxZeig5swANgGPjVsXFMptl4m1yp9zroPGlEm4mz3YM2FjZtNbPy5gA2B5kjjzp02DB1s3nmYH3LClMA3Yj0FdxFvtseV445QIz2TE3ue7myqGVcpDsDqAdAQDrQOz9khsHHh8UGu8hI0N1PdY3L35HQm/EHQjSr797Xw8WPQqZTKmVDGne7Rmv3WYyccrAcCQatkMsgyxz9oUjtYIrCR2jskeaQNf5VBup1PHS93oNq7Zkai1iLdlwrs6ZTnihbERlXDFEEThu4o4AHLpbmQfR/sjZds7Owcs5Ia5bu8dC3K5bw4W0tVDlnGInL/5aSMSX1OcEhmZjyAUjXoDpVw2Lt1AvZDIcnELIhYBjmBKDUA5ha/WuP8TV2AVeRD8DPj49+o+GGUcAB7CqDvhhxLjY4TqrS4SI/svJmf6NV6jxqH7wHnVK3knWPHiS91V8JMSNe6kmVz6BKy/C8dZ7Io0Zi8LI3zCpbtjKDAr8TIXlPnNI0n0zAelGZR0oTZbhIlQ2BjzRnUf5TMn/ALb+tem2gBoPpXM1DAZGLD1iMn7iTFO/O7RxcAyyiFog5zEAgqyjMrXIsLpGb8ioqvfC3eDKv2SVGB+4b5tV1YMw0GhUDXW2mlibwMUCtiLg8QRob8b+FZiwseftAih7Wz5RmtfhmtfnWnDrwMWwi/aMTKNtGFsPCsZetYGI9ayZOn5E1j3gxW2Lt57DBz/sqPUyx2qsfC+5GMI4faAB5hDf8xTH4gbVEeGCk2LNnP7EfD3cj+GgvhmOywQZtGmd5T5MQq/RQfWuxmIxaFQ3qY1uFAl0VetbFKEfGDmbVoMd/wCa4PnQcVEWBDGWtWUUK2NrX7VSjqFvqAWEISVb2qUG1APjlHMXrUbTv40I1Fekgau4wkA/8VrGq0pxGMblUeH2iba39jQHUc2Vgl+eo6LrXqVDHeBr1T9T9Je5vaWvsB1rPYCgvtVeGLr6LU9DuhvYrXginmD5GgftZrwxXSpUq4fkWvWWgBijWPtRqVJcY93pWk0asrKRowKnTkRY/Q0CMQf7Na5z1PuaupVzn27EjQYhoiLujiy82kgzqVHi8EkyjxC11BMQGAKkFWAIPIqRcHyIrnu/Gy2RvtcYOlu1y6MuW2WUHwsLnlYHrR+7e9KSKAWCsSTbgrMdSY+SknUxngSctwbBjLu5ESrbDtMuYiT8K+wrYOBwpd9pHXXodD7HWpROLC+poKjd0MZ6Xbe2wuHgeRjwGg6k8B70HtbeKKBS0jAdBzJ6AczXKdqbYxO2sT2GHGWJfnf7kan7zkcWIvYDjwHMi9tcmCWPQk3w92ScftI4mTWHDNnJPCTENqg8bHvn9letXX4rbyTYTBA4YsJpJVRSq5mVQGdyBY/hA/epvsHY8eDgSCIWVBqT8zsfmdj+In+Q4AVvtTBtKoCzSwMODxMoPkVZWDDTpQnnmWOBU5R8Me0xkW0cPIDneEumhXVro9umpT61zzYu1pcNKssTWccQbEMLglXH3lNtRXf4NlbRhcuMcMQMpAjlhWLUlSCZYrn7tuGoJGnEVfD7I2ubJLhtnyxm5PaJEygkFrAoA4OmW+vEedD6cyUb4ll3P2nh9owiRCYpVAE0QNijcyBzQ8QfTiDUG++wgiJNmZlX9HLmN7RyHutw4B7D9+kMO7uIEqn/AAiGJgdJsLjGhZD+Id8j0I14V0ueNXRkcBlYFWBGjAixBHSxq0AB3AQnLMu0mI91sV2lmJuy5UmUniwUKkg0/wAxFU/tIw5032tsuW942DIeGZiMvUaDWqEQ+zcSA5Jia6RTHVWQ69jMOBYW4G17ZlIN7XvZ+2FlUWNv3tPRzofXK3geNLy6TE5sjiLTkcgRccHiL2K6Do3E+9DxwSqCCsvDkwt9NasxNhqCPStUW/BSfSkjRYR0IYCj+0SnzY+caqpvzBLn11qfB4ljmaTuIou7ZbWB4AcMzE6AdadbR2/DADnkuR9xSpPqeC+pv4VzPbu92I2hMMPhFzHXh/y4lOhd26/rHyA5G10WMGz1BZ16UcwHenapx+LEK6LcZ7G4jiTgt+Z8eZbxq3x7ScAKmVQoAUW4ACwHsKb7obqxYGHKLSSP3pZSNXbwvwUXNh5k6mnmdOi+wo82nGatw4HQkRVA5FmUmfGyH/OAPgw/nehX24F4zIT4soP1FX8Bei+gFbCQeFK/QoeCB/EaWQ+k5w+8AOuc/usrfQX/ACovA7WeYHIGkI/DmJHmAAL1e2dTyU+YB/OoWhiPGNP4B/ShPw9DxQktPaUOXapViGVswOq59fYE1vDts8RDIfMtb8qu32KHlHGPJF/+NebBw/6Uf8Cf0pf9Mx/SQ+I+kph25K3Fco6Ak1CdstexLL7n8hV1OAgP+TF/BHWg2Zh73EMV+uVf5VTfC0aDtxH0lMG3QNCx+leq6/4bB/pR+1v516h/pOP2Evbi9pMzyX4pb9hyf94rX9J+MDyi/qxorsvOtuxFdSSB5n/1D/Cg/MVsjsfvsfRQP9tGGMVjsxVySLOf7tWO1PT6r/WpjGOle7MVJUh7Q+HvWDNU+QdK9kFSSDNiPL8/5VStsbld4vg37InUxFHMJ/ZIByeVmHS1XzIK27MVA1dSigbgzlqYjakXc+zzMBwyMrJ6XbT2FazbU2udEw0wvp3uzAH1t9K6mYh0rIgFF5GgeICcnw24eKxLZsdMyrzjjBZyOhkYWUeQNXzZWFTDRiKCEJGOXAk82YkEs3iTenghHSvdiOlBu94wLARi26flWrYpul/ajzEOle7MVLkqK2xTnTIT+VRxZl+WIDysKc9mKxkFTdJUWGaX8H/cKyoc8QL+f9KYlBXsoq90qopxuGMiFJEV0YWZWAII8Qaqc25OIhbNgpmT/wDW5LKPBZA2YDwINdDWIVs0Aq9/tIUHrOdw7Q24mn2dG/WEsIv7kH3ofH/43NxgQftYiMj+HORXTBGK9lFTeZW0TlcHw2xU5BxmIsv+nER7Zzw9BVz2Ru8mGTJCqxrzsblj1ZuLHxNP7VkLU3E8mVtA4EWdg34h9f6VsIm/EPY/0o9xWtTdLqB9k3UfWtxF4j60Ratsv96VLl1BhH4j2r2Tx+lEWrxSruSoNl8R7VjL4/QUSFrxT+9Km6SoMU8fpWOy8aLKVjs6u5KgnZV6ivsanr6G1eq9xl7RP//Z"/>
          <p:cNvSpPr>
            <a:spLocks noChangeAspect="1" noChangeArrowheads="1"/>
          </p:cNvSpPr>
          <p:nvPr/>
        </p:nvSpPr>
        <p:spPr bwMode="auto">
          <a:xfrm>
            <a:off x="63500" y="-796925"/>
            <a:ext cx="2790825" cy="163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4050" name="Picture 18" descr="http://img.cas.sk/img/8/article/406171_cyklista-bicykel-bicyklovanie-vybava-oblecenie-obuv-okuliare-cr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11301"/>
            <a:ext cx="45720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 bicykla</a:t>
            </a:r>
            <a:endParaRPr lang="sk-SK" dirty="0"/>
          </a:p>
        </p:txBody>
      </p:sp>
      <p:pic>
        <p:nvPicPr>
          <p:cNvPr id="52226" name="Picture 2" descr="http://www.bikeweb.sk/uploads/images/bicykel/bike_cast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76053" cy="4932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na obrázkoch?</a:t>
            </a:r>
            <a:endParaRPr lang="sk-SK" dirty="0"/>
          </a:p>
        </p:txBody>
      </p:sp>
      <p:pic>
        <p:nvPicPr>
          <p:cNvPr id="46082" name="Picture 2" descr="http://t1.gstatic.com/images?q=tbn:ANd9GcQ4yjA9JPmbn-iycriF3qNVz2-LYtojXRBKDom0lmHdI3FIXe3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2485256" cy="3313162"/>
          </a:xfrm>
          <a:prstGeom prst="rect">
            <a:avLst/>
          </a:prstGeom>
          <a:noFill/>
        </p:spPr>
      </p:pic>
      <p:pic>
        <p:nvPicPr>
          <p:cNvPr id="46084" name="Picture 4" descr="http://t3.gstatic.com/images?q=tbn:ANd9GcTgJ75_fYOy49iOdC9Qp0Eio4SZTR1gl00_SOzB8em5-cnyJM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65104"/>
            <a:ext cx="2605658" cy="1809751"/>
          </a:xfrm>
          <a:prstGeom prst="rect">
            <a:avLst/>
          </a:prstGeom>
          <a:noFill/>
        </p:spPr>
      </p:pic>
      <p:pic>
        <p:nvPicPr>
          <p:cNvPr id="46086" name="Picture 6" descr="http://t0.gstatic.com/images?q=tbn:ANd9GcQhdrCqFnGEU_aGNfTFyITNX2X17umcK3MgzSXrhL2Yw9WlsK1Ww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2913881" cy="239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Niektorí ľudia sa venujú netradičným športom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Uhádneš, čo je na tomto obrázku? Ak nie, pani učiteľka ti rada pomôže.</a:t>
            </a:r>
            <a:endParaRPr lang="sk-SK" dirty="0"/>
          </a:p>
        </p:txBody>
      </p:sp>
      <p:pic>
        <p:nvPicPr>
          <p:cNvPr id="45058" name="Picture 2" descr="http://t1.gstatic.com/images?q=tbn:ANd9GcSCnkYjJlGqkBk-nM8xvHPucbqvG6T_Uze7XP3N5u9dH-ab0Xo3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76875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Porozprávaj, čo vidíš na obrázkoch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čo používame tieto veci?</a:t>
            </a:r>
            <a:endParaRPr lang="sk-SK" dirty="0"/>
          </a:p>
        </p:txBody>
      </p:sp>
      <p:pic>
        <p:nvPicPr>
          <p:cNvPr id="1028" name="Picture 4" descr="http://t1.gstatic.com/images?q=tbn:_VsFO3CuJLCtfM:http://pra.cka.szm.com/images/pracka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2714644" cy="3794663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tNi3rZXZFOiDRM:http://www.biela-technika.sk/userdata/product/04514/img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86256"/>
            <a:ext cx="2214578" cy="2214580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mFkjXBWSLouBHM:http://www.lunatex.sk/katalog/pics_katalog/9274,%2520%25209272,%2520_14381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786298"/>
            <a:ext cx="3000396" cy="2071702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vHspwF83X7WUOM:http://www.lacna-zahradnatechnika.sk/bmz_cache/3/3793532480155d36de8ecc21285aedbf.image.596x55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1285860"/>
            <a:ext cx="3071834" cy="3357586"/>
          </a:xfrm>
          <a:prstGeom prst="rect">
            <a:avLst/>
          </a:prstGeom>
          <a:noFill/>
        </p:spPr>
      </p:pic>
      <p:pic>
        <p:nvPicPr>
          <p:cNvPr id="1036" name="Picture 12" descr="http://t3.gstatic.com/images?q=tbn:KS5TidWqOIGWjM:http://www.ascsro.sk/library/images/Sk_8_hygiena_potraviny_nabytok/Sk_812_osobna_hygiena_a_pracie_prostriedky/prach_palmex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2357430"/>
            <a:ext cx="17859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Ľudské telo</a:t>
            </a:r>
            <a:endParaRPr lang="sk-SK" dirty="0"/>
          </a:p>
        </p:txBody>
      </p:sp>
      <p:pic>
        <p:nvPicPr>
          <p:cNvPr id="29698" name="Picture 2" descr="http://zdravedieta.rodinka.sk/typo3temp/pics/86dd2a2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3888432" cy="5488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Výborne!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Pomenuj na tvojom spolužiakovi tieto časti tela: hlava, krk, trup, ruka, noha, oko, ucho.</a:t>
            </a:r>
          </a:p>
          <a:p>
            <a:r>
              <a:rPr lang="sk-SK" dirty="0" smtClean="0"/>
              <a:t>Dokázal si to bez chyby! Určite zvládneš aj nasledujúcu úlohu: vystrihni slová a doplň ich k jednotlivým častiam ľudského tela, dokresli chýbajúce časti tváre, vyfarbi vlasy!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5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63"/>
          <a:stretch/>
        </p:blipFill>
        <p:spPr>
          <a:xfrm>
            <a:off x="2176506" y="0"/>
            <a:ext cx="4987781" cy="682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Niekedy človek ochorie alebo má úraz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Musí nás vyšetriť lekár.</a:t>
            </a:r>
          </a:p>
          <a:p>
            <a:r>
              <a:rPr lang="sk-SK" dirty="0" smtClean="0"/>
              <a:t>Používa pri tom rôzne pomôcky.</a:t>
            </a:r>
            <a:endParaRPr lang="sk-SK" dirty="0"/>
          </a:p>
        </p:txBody>
      </p:sp>
      <p:pic>
        <p:nvPicPr>
          <p:cNvPr id="29698" name="Picture 2" descr="http://www.rakovinaprostaty.sk/images/select_image_lek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920434" cy="3528392"/>
          </a:xfrm>
          <a:prstGeom prst="rect">
            <a:avLst/>
          </a:prstGeom>
          <a:noFill/>
        </p:spPr>
      </p:pic>
      <p:pic>
        <p:nvPicPr>
          <p:cNvPr id="29700" name="Picture 4" descr="http://mudr-magdalena-nakladalova-prakticky-lekar-pre-deti-a-dorast.narodnyzdravotnyregister.sk/obrazky/doktor/13659-obrazek-ceka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Predpísané lieky si vyberieme v lekárni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lekárni odovzdáme lekársky predpis a zoberieme si lieky</a:t>
            </a:r>
            <a:endParaRPr lang="sk-SK" dirty="0"/>
          </a:p>
        </p:txBody>
      </p:sp>
      <p:pic>
        <p:nvPicPr>
          <p:cNvPr id="28674" name="Picture 2" descr="http://velkykyr.sk/data/Image/logo-leka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8035" y="3212976"/>
            <a:ext cx="2804404" cy="2766869"/>
          </a:xfrm>
          <a:prstGeom prst="rect">
            <a:avLst/>
          </a:prstGeom>
          <a:noFill/>
        </p:spPr>
      </p:pic>
      <p:pic>
        <p:nvPicPr>
          <p:cNvPr id="28676" name="Picture 4" descr="http://www.lekaren.ginkopro.com/su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57382"/>
            <a:ext cx="5112568" cy="383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Bolí nás zub?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Treba navštíviť zubného lekára</a:t>
            </a:r>
            <a:endParaRPr lang="sk-SK" dirty="0"/>
          </a:p>
        </p:txBody>
      </p:sp>
      <p:pic>
        <p:nvPicPr>
          <p:cNvPr id="27650" name="Picture 2" descr="http://img.cas.sk/img/8/article/386912_import-zubar-dentista-ambulancia-zubna-zuby-zubar-zub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64904"/>
            <a:ext cx="4286250" cy="2686051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ANd9GcQeczJJ6bCVEQCnopvPInPfS8WavrdkACsQy5R-lEvhD_R7Pg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176464" cy="318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464</Words>
  <Application>Microsoft Office PowerPoint</Application>
  <PresentationFormat>Prezentácia na obrazovke (4:3)</PresentationFormat>
  <Paragraphs>59</Paragraphs>
  <Slides>25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Zdravie a choroba 3.ročník</vt:lpstr>
      <vt:lpstr>Význam osobnej hygieny a čistoty prostredia pre zdravie</vt:lpstr>
      <vt:lpstr>Porozprávaj, čo vidíš na obrázkoch</vt:lpstr>
      <vt:lpstr>Ľudské telo</vt:lpstr>
      <vt:lpstr>Výborne!</vt:lpstr>
      <vt:lpstr>Snímka 6</vt:lpstr>
      <vt:lpstr>Niekedy človek ochorie alebo má úraz</vt:lpstr>
      <vt:lpstr>Predpísané lieky si vyberieme v lekárni</vt:lpstr>
      <vt:lpstr>Bolí nás zub?</vt:lpstr>
      <vt:lpstr>Zubná ambulancia</vt:lpstr>
      <vt:lpstr>U lekára</vt:lpstr>
      <vt:lpstr>Snímka 12</vt:lpstr>
      <vt:lpstr>112</vt:lpstr>
      <vt:lpstr>Snímka 14</vt:lpstr>
      <vt:lpstr>Ak to je potrebné, navštívime pohotovosť alebo zavoláme sanitku</vt:lpstr>
      <vt:lpstr>Vieš, čo je na obrázku?</vt:lpstr>
      <vt:lpstr>Ruky preč od lekárničky!</vt:lpstr>
      <vt:lpstr>Snímka 18</vt:lpstr>
      <vt:lpstr>Ochrana zdravia</vt:lpstr>
      <vt:lpstr>Snímka 20</vt:lpstr>
      <vt:lpstr>Drobček  v sade</vt:lpstr>
      <vt:lpstr> Zdravie si chránime aj pohybom a športom</vt:lpstr>
      <vt:lpstr>Popis bicykla</vt:lpstr>
      <vt:lpstr>Čo je na obrázkoch?</vt:lpstr>
      <vt:lpstr>Niektorí ľudia sa venujú netradičným športom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Mária</dc:creator>
  <cp:lastModifiedBy>Špeciálna základná škola</cp:lastModifiedBy>
  <cp:revision>68</cp:revision>
  <dcterms:created xsi:type="dcterms:W3CDTF">2010-01-03T16:23:02Z</dcterms:created>
  <dcterms:modified xsi:type="dcterms:W3CDTF">2012-02-03T13:29:28Z</dcterms:modified>
</cp:coreProperties>
</file>