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Montserrat"/>
      <p:regular r:id="rId23"/>
      <p:bold r:id="rId24"/>
      <p:italic r:id="rId25"/>
      <p:boldItalic r:id="rId26"/>
    </p:embeddedFont>
    <p:embeddedFont>
      <p:font typeface="Lat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La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bfe0d736a8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bfe0d736a8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bfe0d736a8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bfe0d736a8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bfe0d736a8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bfe0d736a8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bfe0d736a8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bfe0d736a8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bfe0d736a8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bfe0d736a8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bfe0d736a8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bfe0d736a8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bfe0d736a8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bfe0d736a8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bfe0d736a8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bfe0d736a8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bfe0d736a8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bfe0d736a8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bfe0d736a8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bfe0d736a8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bfe0d736a8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bfe0d736a8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bfe0d736a8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bfe0d736a8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bfe0d736a8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bfe0d736a8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bfe0d736a8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bfe0d736a8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bfe0d736a8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bfe0d736a8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bfe0d736a8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bfe0d736a8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Jaki wpływ mają urządzenia mobilne na człowieka w różnym wieku.</a:t>
            </a:r>
            <a:endParaRPr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2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Wykres odpowiedzi z Formularzy. Tytuł pytania: 9. Przekazywanie informacji i wiedzy. Czy korzysta Pan/Pani z telewizji internetowej / radia internetowego ?. Liczba odpowiedzi: 17 odpowiedzi." id="198" name="Google Shape;19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6800"/>
            <a:ext cx="9144000" cy="414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3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Wykres odpowiedzi z Formularzy. Tytuł pytania: 10. Jeżeli na pytanie 9 odpowiedział/a Pan/Pani TAK, co sprawia, że podjął/podjęła Pan/Pani taki wybór ? (Można zaznaczyć więcej niż 1 odpowiedź). Liczba odpowiedzi: 12 odpowiedzi." id="205" name="Google Shape;20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7200"/>
            <a:ext cx="9144000" cy="46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Wykres odpowiedzi z Formularzy. Tytuł pytania: 11. Komunikacja interpersonalna. Czy korzysta Pan/Pani z szybkiej komunikacji głosowej ?. Liczba odpowiedzi: 17 odpowiedzi." id="212" name="Google Shape;21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93750"/>
            <a:ext cx="9144000" cy="412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9" name="Google Shape;21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93750"/>
            <a:ext cx="9144000" cy="408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Wykres odpowiedzi z Formularzy. Tytuł pytania: 13. Jeżeli na pytanie 12 odpowiedział/a Pan / Pani tak, to z jakich funkcji korzysta Pan/Pani najczęściej ? (można zaznaczyć więcej niż jedną odpowiedź).. Liczba odpowiedzi: 17 odpowiedzi." id="226" name="Google Shape;22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7600"/>
            <a:ext cx="9144000" cy="46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7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Wykres odpowiedzi z Formularzy. Tytuł pytania: 14. Funkcje urządzeń mobilnych. Co zdecydowało o tym, że używa Pan/Pani urządzeń mobilnych ?. Liczba odpowiedzi: 17 odpowiedzi." id="233" name="Google Shape;23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6400"/>
            <a:ext cx="9144000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8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40" name="Google Shape;24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93750"/>
            <a:ext cx="9144000" cy="408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9"/>
          <p:cNvSpPr txBox="1"/>
          <p:nvPr>
            <p:ph type="title"/>
          </p:nvPr>
        </p:nvSpPr>
        <p:spPr>
          <a:xfrm>
            <a:off x="1297500" y="4159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Dziękujemy za obejrzenie prezentacji!</a:t>
            </a:r>
            <a:endParaRPr/>
          </a:p>
        </p:txBody>
      </p:sp>
      <p:sp>
        <p:nvSpPr>
          <p:cNvPr id="246" name="Google Shape;246;p29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l"/>
              <a:t>Mam nadzieję ,że prezentacja się spodobała Eryk Górecki.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4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Wykres odpowiedzi z Formularzy. Tytuł pytania: Jaki jest twój wiek ?. Liczba odpowiedzi: 17 odpowiedzi." id="142" name="Google Shape;14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9550"/>
            <a:ext cx="9144000" cy="414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Wykres odpowiedzi z Formularzy. Tytuł pytania: 1. Jakie zna Pan/Pani urządzenia mobilne ? (można wybrać więcej, niż jedną odpowiedź).. Liczba odpowiedzi: 17 odpowiedzi." id="149" name="Google Shape;14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42288"/>
            <a:ext cx="9144000" cy="445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Wykres odpowiedzi z Formularzy. Tytuł pytania: 2. Z jakich urządzeń Pan/Pani korzysta na co dzień ? (można wybrać więcej, niż jedną odpowiedź).. Liczba odpowiedzi: 17 odpowiedzi." id="156" name="Google Shape;15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90312"/>
            <a:ext cx="9144000" cy="456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7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Wykres odpowiedzi z Formularzy. Tytuł pytania: 3. Z których poniżej wymienionych urządzeń korzysta Pan/Pani najczęściej ? (zaznacz 2 odpowiedzi).. Liczba odpowiedzi: 17 odpowiedzi." id="163" name="Google Shape;16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0200"/>
            <a:ext cx="9144000" cy="46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8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Wykres odpowiedzi z Formularzy. Tytuł pytania: 5. Z czego korzysta Pan/Pani podczas czasu wolnego ? (zaznacz 2 odpowiedzi).. Liczba odpowiedzi: 17 odpowiedzi." id="170" name="Google Shape;17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6400"/>
            <a:ext cx="9144000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9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Wykres odpowiedzi z Formularzy. Tytuł pytania: 6. Zarządzanie finansami. Czy korzysta Pan/Pani z bankowości internetowych ?. Liczba odpowiedzi: 17 odpowiedzi." id="177" name="Google Shape;17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7775"/>
            <a:ext cx="9144000" cy="38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0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Wykres odpowiedzi z Formularzy. Tytuł pytania: 7. Czy wykorzystuje Pan/Pani internet do zakupów przez urządzenia mobilne ?. Liczba odpowiedzi: 17 odpowiedzi." id="184" name="Google Shape;18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10650"/>
            <a:ext cx="9144000" cy="405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1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Wykres odpowiedzi z Formularzy. Tytuł pytania: 8. Jeżeli w pytaniu 7 udzielił/a Pan/Pani odpowiedzi &quot;tak&quot;, proszę zaznaczyć, co skłania Pana/Panią do wykonywania zakupów przez internet. (Można zaznaczyć więcej niż jedną odpowiedź). Liczba odpowiedzi: 16 odpowiedzi." id="191" name="Google Shape;19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3200"/>
            <a:ext cx="9144000" cy="46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