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1" r:id="rId10"/>
    <p:sldId id="272" r:id="rId11"/>
    <p:sldId id="274" r:id="rId12"/>
    <p:sldId id="273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68" autoAdjust="0"/>
  </p:normalViewPr>
  <p:slideViewPr>
    <p:cSldViewPr>
      <p:cViewPr>
        <p:scale>
          <a:sx n="90" d="100"/>
          <a:sy n="90" d="100"/>
        </p:scale>
        <p:origin x="-59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17E4F-8885-4101-A26C-11DEBB3155D8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7A338-36D0-4AE3-8E4D-FD8F73D6361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3913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7A338-36D0-4AE3-8E4D-FD8F73D63618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7A338-36D0-4AE3-8E4D-FD8F73D63618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Výroba leporela – </a:t>
            </a:r>
            <a:r>
              <a:rPr lang="sk-SK" dirty="0" err="1" smtClean="0"/>
              <a:t>medzipredmetové</a:t>
            </a:r>
            <a:r>
              <a:rPr lang="sk-SK" dirty="0" smtClean="0"/>
              <a:t> vzťahy, výrazný výchovný rozmer.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7A338-36D0-4AE3-8E4D-FD8F73D63618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7A338-36D0-4AE3-8E4D-FD8F73D63618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7A338-36D0-4AE3-8E4D-FD8F73D63618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99C8-78D2-4F93-B60B-3270C50EED34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F6720-605B-4D73-815E-6146944B203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Starostlivosť o zdravie</a:t>
            </a:r>
            <a:endParaRPr lang="sk-SK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Hádanky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2846" y="1556793"/>
            <a:ext cx="8229600" cy="100811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Pani učiteľka a spolužiaci ti pomôžu uhádnuť tieto hádanky.</a:t>
            </a:r>
            <a:endParaRPr lang="sk-SK" dirty="0"/>
          </a:p>
        </p:txBody>
      </p:sp>
      <p:pic>
        <p:nvPicPr>
          <p:cNvPr id="4" name="Picture 5" descr="http://www.beruska8.cz/deti/skola2/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85750"/>
            <a:ext cx="1214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8" b="2673"/>
          <a:stretch/>
        </p:blipFill>
        <p:spPr>
          <a:xfrm>
            <a:off x="857250" y="2492896"/>
            <a:ext cx="7357922" cy="4176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Ovocie, zelenina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Určite dokážeš splniť tieto úlohy!</a:t>
            </a:r>
            <a:endParaRPr lang="sk-SK" dirty="0"/>
          </a:p>
        </p:txBody>
      </p:sp>
      <p:pic>
        <p:nvPicPr>
          <p:cNvPr id="4" name="Picture 5" descr="http://www.beruska8.cz/deti/skola2/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1" t="9890"/>
          <a:stretch/>
        </p:blipFill>
        <p:spPr>
          <a:xfrm>
            <a:off x="1107282" y="2199866"/>
            <a:ext cx="7110987" cy="4658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Ježko a jabĺčko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Vieš, čo je to leporelo? Ak nie, nevadí. Pani učiteľka ti to určite rada vysvetlí a pomôže ti vyrobiť jedno pekné a poučné.</a:t>
            </a:r>
            <a:endParaRPr lang="sk-SK" dirty="0"/>
          </a:p>
        </p:txBody>
      </p:sp>
      <p:pic>
        <p:nvPicPr>
          <p:cNvPr id="4" name="Picture 5" descr="http://www.beruska8.cz/deti/skola2/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5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3"/>
          <a:stretch/>
        </p:blipFill>
        <p:spPr>
          <a:xfrm>
            <a:off x="2339752" y="0"/>
            <a:ext cx="467776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9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Si šikovný žiak! Už vieš, že treba jesť zdravé potraviny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Povedz, čo je zdravé a čo je nezdravé</a:t>
            </a:r>
            <a:endParaRPr lang="sk-SK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876"/>
            <a:ext cx="337185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285992"/>
            <a:ext cx="4579307" cy="422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Dávaj na seba pozor!</a:t>
            </a:r>
            <a:br>
              <a:rPr lang="sk-SK" dirty="0" smtClean="0"/>
            </a:br>
            <a:r>
              <a:rPr lang="sk-SK" dirty="0" smtClean="0"/>
              <a:t>Chráň si svoje zdravie!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Opatrne prechádzaj cez cestu!</a:t>
            </a:r>
          </a:p>
          <a:p>
            <a:r>
              <a:rPr lang="sk-SK" dirty="0" smtClean="0"/>
              <a:t>Nikdy nemanipuluj s elektrinou!</a:t>
            </a:r>
          </a:p>
          <a:p>
            <a:r>
              <a:rPr lang="sk-SK" dirty="0" smtClean="0"/>
              <a:t>Nikdy nemanipuluj s ohňom!</a:t>
            </a:r>
          </a:p>
          <a:p>
            <a:r>
              <a:rPr lang="sk-SK" dirty="0" smtClean="0"/>
              <a:t>Dávaj pozor pri kúpaní, na slnku nos slnečné okuliare, chráň si hlavu a natieraj sa krémom na opaľovanie!</a:t>
            </a:r>
          </a:p>
          <a:p>
            <a:r>
              <a:rPr lang="sk-SK" dirty="0" smtClean="0"/>
              <a:t>V zime dávaj pozor na šmykľavé miesta!</a:t>
            </a:r>
          </a:p>
          <a:p>
            <a:r>
              <a:rPr lang="sk-SK" dirty="0" smtClean="0"/>
              <a:t>Vždy používaj vreckovku!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Keď sme chorí, ideme k lekárovi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Lekár nás vyšetrí a predpíše nám lieky.</a:t>
            </a:r>
          </a:p>
          <a:p>
            <a:r>
              <a:rPr lang="sk-SK" dirty="0" smtClean="0"/>
              <a:t>Porozprávaj sa s pani učiteľkou o tvojom lekárovi.</a:t>
            </a:r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85896"/>
            <a:ext cx="4286281" cy="397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Lekárovi pri práci pomáha zdravotná sestra</a:t>
            </a:r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08050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628" y="2143116"/>
            <a:ext cx="3702745" cy="40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Predpísané lieky si ideme vybrať do lekárne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Mária\Desktop\lekáreň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492896"/>
            <a:ext cx="2664296" cy="262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Mária\Desktop\lekáreň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725" y="1412776"/>
            <a:ext cx="553021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Porozprávajte sa, čo sa komu prihodilo.</a:t>
            </a:r>
          </a:p>
          <a:p>
            <a:r>
              <a:rPr lang="sk-SK" dirty="0" smtClean="0"/>
              <a:t>Chráň si svoje zdravie!</a:t>
            </a:r>
          </a:p>
          <a:p>
            <a:r>
              <a:rPr lang="sk-SK" dirty="0" smtClean="0"/>
              <a:t>Skús porozprávať, čo ešte môže byť pre deti aj pre dospelých nebezpečné.</a:t>
            </a:r>
            <a:endParaRPr lang="sk-SK" dirty="0"/>
          </a:p>
        </p:txBody>
      </p:sp>
      <p:pic>
        <p:nvPicPr>
          <p:cNvPr id="4" name="Picture 5" descr="http://www.beruska8.cz/deti/skola2/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Osobná hygiena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Porozprávaj sa s pani učiteľkou o tom, kedy sa umývame.</a:t>
            </a:r>
          </a:p>
          <a:p>
            <a:r>
              <a:rPr lang="sk-SK" dirty="0" smtClean="0"/>
              <a:t>Ako sa umývame ráno?</a:t>
            </a:r>
          </a:p>
          <a:p>
            <a:r>
              <a:rPr lang="sk-SK" dirty="0" smtClean="0"/>
              <a:t>Ako sa umývame večer?</a:t>
            </a:r>
          </a:p>
          <a:p>
            <a:r>
              <a:rPr lang="sk-SK" dirty="0" smtClean="0"/>
              <a:t>Kedy si umývame ruky?</a:t>
            </a:r>
          </a:p>
          <a:p>
            <a:r>
              <a:rPr lang="sk-SK" dirty="0" smtClean="0"/>
              <a:t>Nauč sa správne umývať si ruky!</a:t>
            </a:r>
          </a:p>
          <a:p>
            <a:r>
              <a:rPr lang="sk-SK" dirty="0" smtClean="0"/>
              <a:t>Vyskúšaj si to v triede s pani učiteľkou a s tvojimi spolužiakmi!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1ECF0"/>
              </a:clrFrom>
              <a:clrTo>
                <a:srgbClr val="F1EC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4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66" r="5796"/>
          <a:stretch/>
        </p:blipFill>
        <p:spPr>
          <a:xfrm>
            <a:off x="4286248" y="4572008"/>
            <a:ext cx="4643468" cy="228599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0F5"/>
              </a:clrFrom>
              <a:clrTo>
                <a:srgbClr val="F2F0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4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38" b="72917"/>
          <a:stretch/>
        </p:blipFill>
        <p:spPr>
          <a:xfrm>
            <a:off x="-25127" y="0"/>
            <a:ext cx="4740003" cy="185736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4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27" r="6498" b="34314"/>
          <a:stretch/>
        </p:blipFill>
        <p:spPr>
          <a:xfrm>
            <a:off x="2000232" y="2000240"/>
            <a:ext cx="4608898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7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Porozprávaj, čo vidíš na týchto obrázkoch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071942"/>
            <a:ext cx="1640088" cy="226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86190"/>
            <a:ext cx="2733188" cy="274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785786" y="4137949"/>
            <a:ext cx="2643206" cy="204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71224"/>
            <a:ext cx="2500330" cy="232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285860"/>
            <a:ext cx="3282622" cy="2175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Dokážeš sám pomenovať tieto predmety?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sk-SK" dirty="0" smtClean="0"/>
              <a:t>Ak ešte nie, pani učiteľka a spolužiaci ti ochotne pomôžu.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929174"/>
            <a:ext cx="29210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786322"/>
            <a:ext cx="1828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643182"/>
            <a:ext cx="2286016" cy="15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648200"/>
            <a:ext cx="2867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786058"/>
            <a:ext cx="2762257" cy="185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Vždy po použití WC si umy ruky!</a:t>
            </a:r>
            <a:endParaRPr lang="sk-SK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912" y="1142984"/>
            <a:ext cx="2428088" cy="264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63888" y="2012234"/>
            <a:ext cx="4891479" cy="48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2324"/>
            <a:ext cx="4143372" cy="494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Udržiavaj poriadok – doma, v škole, v školskej jedálni!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000528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214554"/>
            <a:ext cx="4564195" cy="426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Jedz veľa ovocia a zeleniny!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Pomenuj ovocie na obrázku!</a:t>
            </a:r>
            <a:endParaRPr lang="sk-SK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2981">
            <a:off x="3701977" y="4573610"/>
            <a:ext cx="1966717" cy="186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785926"/>
            <a:ext cx="2982252" cy="279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34" y="1285860"/>
            <a:ext cx="3143266" cy="314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45985">
            <a:off x="6420467" y="4115649"/>
            <a:ext cx="2052004" cy="21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C:\Users\Mária\AppData\Local\Microsoft\Windows\Temporary Internet Files\Content.IE5\XGJZ7P72\MCj0434830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71876"/>
            <a:ext cx="282392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Jedz veľa ovocia a zeleniny!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Pomenuj zeleninu na obrázku!</a:t>
            </a:r>
            <a:endParaRPr lang="sk-SK" dirty="0"/>
          </a:p>
        </p:txBody>
      </p:sp>
      <p:pic>
        <p:nvPicPr>
          <p:cNvPr id="6146" name="Picture 2" descr="C:\Users\Mária\AppData\Local\Microsoft\Windows\Temporary Internet Files\Content.IE5\L8UM0JM8\MCj043012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605348"/>
            <a:ext cx="2478092" cy="2252652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2909715" cy="304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988840"/>
            <a:ext cx="27146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843" y="1196752"/>
            <a:ext cx="467915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051736">
            <a:off x="3580073" y="4012468"/>
            <a:ext cx="2684937" cy="301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r>
              <a:rPr lang="sk-SK" dirty="0" smtClean="0"/>
              <a:t>Vystrihni si obrázky podľa prerušovaných čiar a prilep ich od najmenšieho po najväčšie, najväčšie jablko a najväčšiu hrušku vyfarbite.</a:t>
            </a:r>
            <a:endParaRPr lang="sk-SK" dirty="0"/>
          </a:p>
        </p:txBody>
      </p:sp>
      <p:pic>
        <p:nvPicPr>
          <p:cNvPr id="5" name="Picture 5" descr="http://www.beruska8.cz/deti/skola2/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85750"/>
            <a:ext cx="1214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2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" r="1879" b="14244"/>
          <a:stretch/>
        </p:blipFill>
        <p:spPr>
          <a:xfrm>
            <a:off x="611560" y="3614142"/>
            <a:ext cx="797511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346</Words>
  <Application>Microsoft Office PowerPoint</Application>
  <PresentationFormat>Prezentácia na obrazovke (4:3)</PresentationFormat>
  <Paragraphs>49</Paragraphs>
  <Slides>20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Starostlivosť o zdravie</vt:lpstr>
      <vt:lpstr>Osobná hygiena</vt:lpstr>
      <vt:lpstr>Porozprávaj, čo vidíš na týchto obrázkoch</vt:lpstr>
      <vt:lpstr>Dokážeš sám pomenovať tieto predmety?</vt:lpstr>
      <vt:lpstr>Vždy po použití WC si umy ruky!</vt:lpstr>
      <vt:lpstr>Udržiavaj poriadok – doma, v škole, v školskej jedálni!</vt:lpstr>
      <vt:lpstr>Jedz veľa ovocia a zeleniny!</vt:lpstr>
      <vt:lpstr>Jedz veľa ovocia a zeleniny!</vt:lpstr>
      <vt:lpstr>Úloha </vt:lpstr>
      <vt:lpstr>Hádanky</vt:lpstr>
      <vt:lpstr>Ovocie, zelenina</vt:lpstr>
      <vt:lpstr>Ježko a jabĺčko</vt:lpstr>
      <vt:lpstr>Snímka 13</vt:lpstr>
      <vt:lpstr>Si šikovný žiak! Už vieš, že treba jesť zdravé potraviny</vt:lpstr>
      <vt:lpstr>Dávaj na seba pozor! Chráň si svoje zdravie!</vt:lpstr>
      <vt:lpstr>Keď sme chorí, ideme k lekárovi</vt:lpstr>
      <vt:lpstr>Lekárovi pri práci pomáha zdravotná sestra</vt:lpstr>
      <vt:lpstr>Predpísané lieky si ideme vybrať do lekárne</vt:lpstr>
      <vt:lpstr>Úloha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Starostlivosť o zdravie</dc:title>
  <dc:creator>Mária</dc:creator>
  <cp:lastModifiedBy>Cepkova</cp:lastModifiedBy>
  <cp:revision>38</cp:revision>
  <dcterms:created xsi:type="dcterms:W3CDTF">2010-04-02T10:08:40Z</dcterms:created>
  <dcterms:modified xsi:type="dcterms:W3CDTF">2012-02-06T15:44:40Z</dcterms:modified>
</cp:coreProperties>
</file>