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6ABF6-E3EA-41CF-8EA7-5B1EE92668B6}" v="510" dt="2021-05-12T18:46:10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7c Wiśniewski Aleksander" userId="S::aleksander.wisniewski@dzialdowosp3.onmicrosoft.com::6c89a82a-1bbf-4cc6-b209-1a02ac68d5cd" providerId="AD" clId="Web-{2096ABF6-E3EA-41CF-8EA7-5B1EE92668B6}"/>
    <pc:docChg chg="addSld delSld modSld addMainMaster delMainMaster">
      <pc:chgData name="7c Wiśniewski Aleksander" userId="S::aleksander.wisniewski@dzialdowosp3.onmicrosoft.com::6c89a82a-1bbf-4cc6-b209-1a02ac68d5cd" providerId="AD" clId="Web-{2096ABF6-E3EA-41CF-8EA7-5B1EE92668B6}" dt="2021-05-12T18:46:10.342" v="285"/>
      <pc:docMkLst>
        <pc:docMk/>
      </pc:docMkLst>
      <pc:sldChg chg="addSp delSp modSp mod modTransition setBg modClrScheme addAnim setClrOvrMap chgLayout">
        <pc:chgData name="7c Wiśniewski Aleksander" userId="S::aleksander.wisniewski@dzialdowosp3.onmicrosoft.com::6c89a82a-1bbf-4cc6-b209-1a02ac68d5cd" providerId="AD" clId="Web-{2096ABF6-E3EA-41CF-8EA7-5B1EE92668B6}" dt="2021-05-12T18:46:10.342" v="285"/>
        <pc:sldMkLst>
          <pc:docMk/>
          <pc:sldMk cId="650317164" sldId="256"/>
        </pc:sldMkLst>
        <pc:spChg chg="mod">
          <ac:chgData name="7c Wiśniewski Aleksander" userId="S::aleksander.wisniewski@dzialdowosp3.onmicrosoft.com::6c89a82a-1bbf-4cc6-b209-1a02ac68d5cd" providerId="AD" clId="Web-{2096ABF6-E3EA-41CF-8EA7-5B1EE92668B6}" dt="2021-05-12T17:48:15.778" v="71" actId="20577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7c Wiśniewski Aleksander" userId="S::aleksander.wisniewski@dzialdowosp3.onmicrosoft.com::6c89a82a-1bbf-4cc6-b209-1a02ac68d5cd" providerId="AD" clId="Web-{2096ABF6-E3EA-41CF-8EA7-5B1EE92668B6}" dt="2021-05-12T17:47:51.684" v="65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7c Wiśniewski Aleksander" userId="S::aleksander.wisniewski@dzialdowosp3.onmicrosoft.com::6c89a82a-1bbf-4cc6-b209-1a02ac68d5cd" providerId="AD" clId="Web-{2096ABF6-E3EA-41CF-8EA7-5B1EE92668B6}" dt="2021-05-12T17:43:07.131" v="3"/>
          <ac:spMkLst>
            <pc:docMk/>
            <pc:sldMk cId="650317164" sldId="256"/>
            <ac:spMk id="9" creationId="{37FDDF72-DE39-4F99-A3C1-DD9D7815D7DB}"/>
          </ac:spMkLst>
        </pc:spChg>
        <pc:spChg chg="add del">
          <ac:chgData name="7c Wiśniewski Aleksander" userId="S::aleksander.wisniewski@dzialdowosp3.onmicrosoft.com::6c89a82a-1bbf-4cc6-b209-1a02ac68d5cd" providerId="AD" clId="Web-{2096ABF6-E3EA-41CF-8EA7-5B1EE92668B6}" dt="2021-05-12T17:43:07.131" v="3"/>
          <ac:spMkLst>
            <pc:docMk/>
            <pc:sldMk cId="650317164" sldId="256"/>
            <ac:spMk id="11" creationId="{5E4ECE80-3AD1-450C-B62A-98788F193948}"/>
          </ac:spMkLst>
        </pc:spChg>
        <pc:spChg chg="add del">
          <ac:chgData name="7c Wiśniewski Aleksander" userId="S::aleksander.wisniewski@dzialdowosp3.onmicrosoft.com::6c89a82a-1bbf-4cc6-b209-1a02ac68d5cd" providerId="AD" clId="Web-{2096ABF6-E3EA-41CF-8EA7-5B1EE92668B6}" dt="2021-05-12T17:43:07.131" v="3"/>
          <ac:spMkLst>
            <pc:docMk/>
            <pc:sldMk cId="650317164" sldId="256"/>
            <ac:spMk id="13" creationId="{C4056FD6-9767-4B1A-ACC2-9883F6A5B86D}"/>
          </ac:spMkLst>
        </pc:spChg>
        <pc:spChg chg="add del">
          <ac:chgData name="7c Wiśniewski Aleksander" userId="S::aleksander.wisniewski@dzialdowosp3.onmicrosoft.com::6c89a82a-1bbf-4cc6-b209-1a02ac68d5cd" providerId="AD" clId="Web-{2096ABF6-E3EA-41CF-8EA7-5B1EE92668B6}" dt="2021-05-12T17:47:51.684" v="65"/>
          <ac:spMkLst>
            <pc:docMk/>
            <pc:sldMk cId="650317164" sldId="256"/>
            <ac:spMk id="18" creationId="{A7971386-B2B0-4A38-8D3B-8CF23AAA610C}"/>
          </ac:spMkLst>
        </pc:spChg>
        <pc:spChg chg="add del">
          <ac:chgData name="7c Wiśniewski Aleksander" userId="S::aleksander.wisniewski@dzialdowosp3.onmicrosoft.com::6c89a82a-1bbf-4cc6-b209-1a02ac68d5cd" providerId="AD" clId="Web-{2096ABF6-E3EA-41CF-8EA7-5B1EE92668B6}" dt="2021-05-12T17:47:51.684" v="65"/>
          <ac:spMkLst>
            <pc:docMk/>
            <pc:sldMk cId="650317164" sldId="256"/>
            <ac:spMk id="20" creationId="{96AE4BD0-E2D6-4FE1-9295-59E338A45340}"/>
          </ac:spMkLst>
        </pc:spChg>
        <pc:spChg chg="add del">
          <ac:chgData name="7c Wiśniewski Aleksander" userId="S::aleksander.wisniewski@dzialdowosp3.onmicrosoft.com::6c89a82a-1bbf-4cc6-b209-1a02ac68d5cd" providerId="AD" clId="Web-{2096ABF6-E3EA-41CF-8EA7-5B1EE92668B6}" dt="2021-05-12T17:47:51.684" v="65"/>
          <ac:spMkLst>
            <pc:docMk/>
            <pc:sldMk cId="650317164" sldId="256"/>
            <ac:spMk id="22" creationId="{0D29D77D-2D4E-4868-960B-BEDA724F5CE2}"/>
          </ac:spMkLst>
        </pc:spChg>
        <pc:spChg chg="add">
          <ac:chgData name="7c Wiśniewski Aleksander" userId="S::aleksander.wisniewski@dzialdowosp3.onmicrosoft.com::6c89a82a-1bbf-4cc6-b209-1a02ac68d5cd" providerId="AD" clId="Web-{2096ABF6-E3EA-41CF-8EA7-5B1EE92668B6}" dt="2021-05-12T17:47:51.684" v="65"/>
          <ac:spMkLst>
            <pc:docMk/>
            <pc:sldMk cId="650317164" sldId="256"/>
            <ac:spMk id="27" creationId="{0AF4F2BA-3C03-4E2C-8ABC-0949B61B3C5E}"/>
          </ac:spMkLst>
        </pc:spChg>
        <pc:spChg chg="add">
          <ac:chgData name="7c Wiśniewski Aleksander" userId="S::aleksander.wisniewski@dzialdowosp3.onmicrosoft.com::6c89a82a-1bbf-4cc6-b209-1a02ac68d5cd" providerId="AD" clId="Web-{2096ABF6-E3EA-41CF-8EA7-5B1EE92668B6}" dt="2021-05-12T17:47:51.684" v="65"/>
          <ac:spMkLst>
            <pc:docMk/>
            <pc:sldMk cId="650317164" sldId="256"/>
            <ac:spMk id="31" creationId="{B40A8CA7-7D5A-43B0-A1A0-B558ECA9EED1}"/>
          </ac:spMkLst>
        </pc:spChg>
        <pc:picChg chg="add mod ord">
          <ac:chgData name="7c Wiśniewski Aleksander" userId="S::aleksander.wisniewski@dzialdowosp3.onmicrosoft.com::6c89a82a-1bbf-4cc6-b209-1a02ac68d5cd" providerId="AD" clId="Web-{2096ABF6-E3EA-41CF-8EA7-5B1EE92668B6}" dt="2021-05-12T17:47:51.684" v="65"/>
          <ac:picMkLst>
            <pc:docMk/>
            <pc:sldMk cId="650317164" sldId="256"/>
            <ac:picMk id="4" creationId="{5A7C7340-6D79-4997-A2A1-C393EE45CFB7}"/>
          </ac:picMkLst>
        </pc:picChg>
        <pc:cxnChg chg="add">
          <ac:chgData name="7c Wiśniewski Aleksander" userId="S::aleksander.wisniewski@dzialdowosp3.onmicrosoft.com::6c89a82a-1bbf-4cc6-b209-1a02ac68d5cd" providerId="AD" clId="Web-{2096ABF6-E3EA-41CF-8EA7-5B1EE92668B6}" dt="2021-05-12T17:47:51.684" v="65"/>
          <ac:cxnSpMkLst>
            <pc:docMk/>
            <pc:sldMk cId="650317164" sldId="256"/>
            <ac:cxnSpMk id="29" creationId="{A07787ED-5EDC-4C54-AD87-55B60D0FE397}"/>
          </ac:cxnSpMkLst>
        </pc:cxnChg>
      </pc:sldChg>
      <pc:sldChg chg="new del">
        <pc:chgData name="7c Wiśniewski Aleksander" userId="S::aleksander.wisniewski@dzialdowosp3.onmicrosoft.com::6c89a82a-1bbf-4cc6-b209-1a02ac68d5cd" providerId="AD" clId="Web-{2096ABF6-E3EA-41CF-8EA7-5B1EE92668B6}" dt="2021-05-12T17:49:11.639" v="75"/>
        <pc:sldMkLst>
          <pc:docMk/>
          <pc:sldMk cId="923643031" sldId="257"/>
        </pc:sldMkLst>
      </pc:sldChg>
      <pc:sldChg chg="addSp delSp modSp new mod setBg modClrScheme delDesignElem chgLayout">
        <pc:chgData name="7c Wiśniewski Aleksander" userId="S::aleksander.wisniewski@dzialdowosp3.onmicrosoft.com::6c89a82a-1bbf-4cc6-b209-1a02ac68d5cd" providerId="AD" clId="Web-{2096ABF6-E3EA-41CF-8EA7-5B1EE92668B6}" dt="2021-05-12T17:58:48.808" v="211" actId="1076"/>
        <pc:sldMkLst>
          <pc:docMk/>
          <pc:sldMk cId="1389901243" sldId="257"/>
        </pc:sldMkLst>
        <pc:spChg chg="mod ord">
          <ac:chgData name="7c Wiśniewski Aleksander" userId="S::aleksander.wisniewski@dzialdowosp3.onmicrosoft.com::6c89a82a-1bbf-4cc6-b209-1a02ac68d5cd" providerId="AD" clId="Web-{2096ABF6-E3EA-41CF-8EA7-5B1EE92668B6}" dt="2021-05-12T17:52:20.127" v="99" actId="14100"/>
          <ac:spMkLst>
            <pc:docMk/>
            <pc:sldMk cId="1389901243" sldId="257"/>
            <ac:spMk id="2" creationId="{2C2C41F9-D744-4E4D-80F5-9AD2F89218A0}"/>
          </ac:spMkLst>
        </pc:spChg>
        <pc:spChg chg="add del mod ord">
          <ac:chgData name="7c Wiśniewski Aleksander" userId="S::aleksander.wisniewski@dzialdowosp3.onmicrosoft.com::6c89a82a-1bbf-4cc6-b209-1a02ac68d5cd" providerId="AD" clId="Web-{2096ABF6-E3EA-41CF-8EA7-5B1EE92668B6}" dt="2021-05-12T17:58:27.620" v="204"/>
          <ac:spMkLst>
            <pc:docMk/>
            <pc:sldMk cId="1389901243" sldId="257"/>
            <ac:spMk id="3" creationId="{5FC16695-A3BC-412A-B387-7562C32521DB}"/>
          </ac:spMkLst>
        </pc:spChg>
        <pc:spChg chg="add mod ord">
          <ac:chgData name="7c Wiśniewski Aleksander" userId="S::aleksander.wisniewski@dzialdowosp3.onmicrosoft.com::6c89a82a-1bbf-4cc6-b209-1a02ac68d5cd" providerId="AD" clId="Web-{2096ABF6-E3EA-41CF-8EA7-5B1EE92668B6}" dt="2021-05-12T17:57:56.557" v="201" actId="20577"/>
          <ac:spMkLst>
            <pc:docMk/>
            <pc:sldMk cId="1389901243" sldId="257"/>
            <ac:spMk id="4" creationId="{E859B3BD-8FF9-4F64-96B8-11A1E4743087}"/>
          </ac:spMkLst>
        </pc:spChg>
        <pc:spChg chg="add del">
          <ac:chgData name="7c Wiśniewski Aleksander" userId="S::aleksander.wisniewski@dzialdowosp3.onmicrosoft.com::6c89a82a-1bbf-4cc6-b209-1a02ac68d5cd" providerId="AD" clId="Web-{2096ABF6-E3EA-41CF-8EA7-5B1EE92668B6}" dt="2021-05-12T17:52:13.393" v="98"/>
          <ac:spMkLst>
            <pc:docMk/>
            <pc:sldMk cId="1389901243" sldId="257"/>
            <ac:spMk id="8" creationId="{C843AFC8-D8D0-4784-B08C-6324FA88E6DD}"/>
          </ac:spMkLst>
        </pc:spChg>
        <pc:spChg chg="add del">
          <ac:chgData name="7c Wiśniewski Aleksander" userId="S::aleksander.wisniewski@dzialdowosp3.onmicrosoft.com::6c89a82a-1bbf-4cc6-b209-1a02ac68d5cd" providerId="AD" clId="Web-{2096ABF6-E3EA-41CF-8EA7-5B1EE92668B6}" dt="2021-05-12T17:52:13.393" v="98"/>
          <ac:spMkLst>
            <pc:docMk/>
            <pc:sldMk cId="1389901243" sldId="257"/>
            <ac:spMk id="10" creationId="{854B1A56-8AFB-4D4F-8D98-1E832D6FFE67}"/>
          </ac:spMkLst>
        </pc:spChg>
        <pc:graphicFrameChg chg="add del mod ord modGraphic">
          <ac:chgData name="7c Wiśniewski Aleksander" userId="S::aleksander.wisniewski@dzialdowosp3.onmicrosoft.com::6c89a82a-1bbf-4cc6-b209-1a02ac68d5cd" providerId="AD" clId="Web-{2096ABF6-E3EA-41CF-8EA7-5B1EE92668B6}" dt="2021-05-12T17:58:01.213" v="203"/>
          <ac:graphicFrameMkLst>
            <pc:docMk/>
            <pc:sldMk cId="1389901243" sldId="257"/>
            <ac:graphicFrameMk id="5" creationId="{1E4D9205-DA17-4916-AB8D-5B59C0204520}"/>
          </ac:graphicFrameMkLst>
        </pc:graphicFrameChg>
        <pc:picChg chg="add mod ord">
          <ac:chgData name="7c Wiśniewski Aleksander" userId="S::aleksander.wisniewski@dzialdowosp3.onmicrosoft.com::6c89a82a-1bbf-4cc6-b209-1a02ac68d5cd" providerId="AD" clId="Web-{2096ABF6-E3EA-41CF-8EA7-5B1EE92668B6}" dt="2021-05-12T17:58:48.808" v="211" actId="1076"/>
          <ac:picMkLst>
            <pc:docMk/>
            <pc:sldMk cId="1389901243" sldId="257"/>
            <ac:picMk id="14" creationId="{966B0FD6-3915-4C4D-BDEE-B449F4CC7631}"/>
          </ac:picMkLst>
        </pc:picChg>
      </pc:sldChg>
      <pc:sldChg chg="new del">
        <pc:chgData name="7c Wiśniewski Aleksander" userId="S::aleksander.wisniewski@dzialdowosp3.onmicrosoft.com::6c89a82a-1bbf-4cc6-b209-1a02ac68d5cd" providerId="AD" clId="Web-{2096ABF6-E3EA-41CF-8EA7-5B1EE92668B6}" dt="2021-05-12T17:48:50.185" v="73"/>
        <pc:sldMkLst>
          <pc:docMk/>
          <pc:sldMk cId="1824083590" sldId="257"/>
        </pc:sldMkLst>
      </pc:sldChg>
      <pc:sldChg chg="delSp modSp new mod modClrScheme chgLayout">
        <pc:chgData name="7c Wiśniewski Aleksander" userId="S::aleksander.wisniewski@dzialdowosp3.onmicrosoft.com::6c89a82a-1bbf-4cc6-b209-1a02ac68d5cd" providerId="AD" clId="Web-{2096ABF6-E3EA-41CF-8EA7-5B1EE92668B6}" dt="2021-05-12T18:40:02.476" v="244" actId="1076"/>
        <pc:sldMkLst>
          <pc:docMk/>
          <pc:sldMk cId="367111568" sldId="258"/>
        </pc:sldMkLst>
        <pc:spChg chg="mod ord">
          <ac:chgData name="7c Wiśniewski Aleksander" userId="S::aleksander.wisniewski@dzialdowosp3.onmicrosoft.com::6c89a82a-1bbf-4cc6-b209-1a02ac68d5cd" providerId="AD" clId="Web-{2096ABF6-E3EA-41CF-8EA7-5B1EE92668B6}" dt="2021-05-12T18:40:02.476" v="244" actId="1076"/>
          <ac:spMkLst>
            <pc:docMk/>
            <pc:sldMk cId="367111568" sldId="258"/>
            <ac:spMk id="2" creationId="{088591C7-4EE9-475F-AE5D-64F41D044DB4}"/>
          </ac:spMkLst>
        </pc:spChg>
        <pc:spChg chg="mod ord">
          <ac:chgData name="7c Wiśniewski Aleksander" userId="S::aleksander.wisniewski@dzialdowosp3.onmicrosoft.com::6c89a82a-1bbf-4cc6-b209-1a02ac68d5cd" providerId="AD" clId="Web-{2096ABF6-E3EA-41CF-8EA7-5B1EE92668B6}" dt="2021-05-12T18:02:44.001" v="235" actId="14100"/>
          <ac:spMkLst>
            <pc:docMk/>
            <pc:sldMk cId="367111568" sldId="258"/>
            <ac:spMk id="3" creationId="{C673B201-0D7D-4785-8743-082195EA31CA}"/>
          </ac:spMkLst>
        </pc:spChg>
        <pc:spChg chg="del">
          <ac:chgData name="7c Wiśniewski Aleksander" userId="S::aleksander.wisniewski@dzialdowosp3.onmicrosoft.com::6c89a82a-1bbf-4cc6-b209-1a02ac68d5cd" providerId="AD" clId="Web-{2096ABF6-E3EA-41CF-8EA7-5B1EE92668B6}" dt="2021-05-12T18:00:03.216" v="215"/>
          <ac:spMkLst>
            <pc:docMk/>
            <pc:sldMk cId="367111568" sldId="258"/>
            <ac:spMk id="4" creationId="{8D2C4208-40A4-4690-9DCA-0041E371EB2F}"/>
          </ac:spMkLst>
        </pc:spChg>
      </pc:sldChg>
      <pc:sldChg chg="new del">
        <pc:chgData name="7c Wiśniewski Aleksander" userId="S::aleksander.wisniewski@dzialdowosp3.onmicrosoft.com::6c89a82a-1bbf-4cc6-b209-1a02ac68d5cd" providerId="AD" clId="Web-{2096ABF6-E3EA-41CF-8EA7-5B1EE92668B6}" dt="2021-05-12T17:59:45.825" v="213"/>
        <pc:sldMkLst>
          <pc:docMk/>
          <pc:sldMk cId="1400819966" sldId="258"/>
        </pc:sldMkLst>
      </pc:sldChg>
      <pc:sldChg chg="modSp new">
        <pc:chgData name="7c Wiśniewski Aleksander" userId="S::aleksander.wisniewski@dzialdowosp3.onmicrosoft.com::6c89a82a-1bbf-4cc6-b209-1a02ac68d5cd" providerId="AD" clId="Web-{2096ABF6-E3EA-41CF-8EA7-5B1EE92668B6}" dt="2021-05-12T18:40:37.008" v="246" actId="20577"/>
        <pc:sldMkLst>
          <pc:docMk/>
          <pc:sldMk cId="3567925827" sldId="259"/>
        </pc:sldMkLst>
        <pc:spChg chg="mod">
          <ac:chgData name="7c Wiśniewski Aleksander" userId="S::aleksander.wisniewski@dzialdowosp3.onmicrosoft.com::6c89a82a-1bbf-4cc6-b209-1a02ac68d5cd" providerId="AD" clId="Web-{2096ABF6-E3EA-41CF-8EA7-5B1EE92668B6}" dt="2021-05-12T18:39:56.304" v="243" actId="1076"/>
          <ac:spMkLst>
            <pc:docMk/>
            <pc:sldMk cId="3567925827" sldId="259"/>
            <ac:spMk id="2" creationId="{3A91506F-45C7-4388-AE84-5A818257E094}"/>
          </ac:spMkLst>
        </pc:spChg>
        <pc:spChg chg="mod">
          <ac:chgData name="7c Wiśniewski Aleksander" userId="S::aleksander.wisniewski@dzialdowosp3.onmicrosoft.com::6c89a82a-1bbf-4cc6-b209-1a02ac68d5cd" providerId="AD" clId="Web-{2096ABF6-E3EA-41CF-8EA7-5B1EE92668B6}" dt="2021-05-12T18:40:37.008" v="246" actId="20577"/>
          <ac:spMkLst>
            <pc:docMk/>
            <pc:sldMk cId="3567925827" sldId="259"/>
            <ac:spMk id="3" creationId="{698C0464-7854-494E-9D87-ACB5E00F7C4D}"/>
          </ac:spMkLst>
        </pc:spChg>
      </pc:sldChg>
      <pc:sldChg chg="addSp delSp modSp new mod setBg">
        <pc:chgData name="7c Wiśniewski Aleksander" userId="S::aleksander.wisniewski@dzialdowosp3.onmicrosoft.com::6c89a82a-1bbf-4cc6-b209-1a02ac68d5cd" providerId="AD" clId="Web-{2096ABF6-E3EA-41CF-8EA7-5B1EE92668B6}" dt="2021-05-12T18:44:00.543" v="272" actId="14100"/>
        <pc:sldMkLst>
          <pc:docMk/>
          <pc:sldMk cId="2681270335" sldId="260"/>
        </pc:sldMkLst>
        <pc:spChg chg="mod">
          <ac:chgData name="7c Wiśniewski Aleksander" userId="S::aleksander.wisniewski@dzialdowosp3.onmicrosoft.com::6c89a82a-1bbf-4cc6-b209-1a02ac68d5cd" providerId="AD" clId="Web-{2096ABF6-E3EA-41CF-8EA7-5B1EE92668B6}" dt="2021-05-12T18:43:46.339" v="266"/>
          <ac:spMkLst>
            <pc:docMk/>
            <pc:sldMk cId="2681270335" sldId="260"/>
            <ac:spMk id="2" creationId="{83DBB8EC-7F98-4E36-B9DE-CFD2D21E2BF3}"/>
          </ac:spMkLst>
        </pc:spChg>
        <pc:spChg chg="mod">
          <ac:chgData name="7c Wiśniewski Aleksander" userId="S::aleksander.wisniewski@dzialdowosp3.onmicrosoft.com::6c89a82a-1bbf-4cc6-b209-1a02ac68d5cd" providerId="AD" clId="Web-{2096ABF6-E3EA-41CF-8EA7-5B1EE92668B6}" dt="2021-05-12T18:44:00.543" v="272" actId="14100"/>
          <ac:spMkLst>
            <pc:docMk/>
            <pc:sldMk cId="2681270335" sldId="260"/>
            <ac:spMk id="3" creationId="{44CF1CE0-3E93-4CE3-8968-C66013F1AD4A}"/>
          </ac:spMkLst>
        </pc:spChg>
        <pc:spChg chg="add del">
          <ac:chgData name="7c Wiśniewski Aleksander" userId="S::aleksander.wisniewski@dzialdowosp3.onmicrosoft.com::6c89a82a-1bbf-4cc6-b209-1a02ac68d5cd" providerId="AD" clId="Web-{2096ABF6-E3EA-41CF-8EA7-5B1EE92668B6}" dt="2021-05-12T18:43:46.339" v="266"/>
          <ac:spMkLst>
            <pc:docMk/>
            <pc:sldMk cId="2681270335" sldId="260"/>
            <ac:spMk id="8" creationId="{C8DD82D3-D002-45B0-B16A-82B3DA4EFDDB}"/>
          </ac:spMkLst>
        </pc:spChg>
        <pc:spChg chg="add del">
          <ac:chgData name="7c Wiśniewski Aleksander" userId="S::aleksander.wisniewski@dzialdowosp3.onmicrosoft.com::6c89a82a-1bbf-4cc6-b209-1a02ac68d5cd" providerId="AD" clId="Web-{2096ABF6-E3EA-41CF-8EA7-5B1EE92668B6}" dt="2021-05-12T18:43:46.339" v="266"/>
          <ac:spMkLst>
            <pc:docMk/>
            <pc:sldMk cId="2681270335" sldId="260"/>
            <ac:spMk id="12" creationId="{01E907E6-DC1F-49A9-A946-CEB2CB330FE2}"/>
          </ac:spMkLst>
        </pc:spChg>
        <pc:spChg chg="add">
          <ac:chgData name="7c Wiśniewski Aleksander" userId="S::aleksander.wisniewski@dzialdowosp3.onmicrosoft.com::6c89a82a-1bbf-4cc6-b209-1a02ac68d5cd" providerId="AD" clId="Web-{2096ABF6-E3EA-41CF-8EA7-5B1EE92668B6}" dt="2021-05-12T18:43:46.339" v="266"/>
          <ac:spMkLst>
            <pc:docMk/>
            <pc:sldMk cId="2681270335" sldId="260"/>
            <ac:spMk id="17" creationId="{3558DB37-9FEE-48A2-8578-ED0401573943}"/>
          </ac:spMkLst>
        </pc:spChg>
        <pc:spChg chg="add">
          <ac:chgData name="7c Wiśniewski Aleksander" userId="S::aleksander.wisniewski@dzialdowosp3.onmicrosoft.com::6c89a82a-1bbf-4cc6-b209-1a02ac68d5cd" providerId="AD" clId="Web-{2096ABF6-E3EA-41CF-8EA7-5B1EE92668B6}" dt="2021-05-12T18:43:46.339" v="266"/>
          <ac:spMkLst>
            <pc:docMk/>
            <pc:sldMk cId="2681270335" sldId="260"/>
            <ac:spMk id="19" creationId="{5F7FCCA6-00E2-4F74-A105-0D769872F243}"/>
          </ac:spMkLst>
        </pc:spChg>
        <pc:spChg chg="add">
          <ac:chgData name="7c Wiśniewski Aleksander" userId="S::aleksander.wisniewski@dzialdowosp3.onmicrosoft.com::6c89a82a-1bbf-4cc6-b209-1a02ac68d5cd" providerId="AD" clId="Web-{2096ABF6-E3EA-41CF-8EA7-5B1EE92668B6}" dt="2021-05-12T18:43:46.339" v="266"/>
          <ac:spMkLst>
            <pc:docMk/>
            <pc:sldMk cId="2681270335" sldId="260"/>
            <ac:spMk id="21" creationId="{359CEC61-F44B-43B3-B40F-AE38C5AF1D5F}"/>
          </ac:spMkLst>
        </pc:spChg>
        <pc:cxnChg chg="add del">
          <ac:chgData name="7c Wiśniewski Aleksander" userId="S::aleksander.wisniewski@dzialdowosp3.onmicrosoft.com::6c89a82a-1bbf-4cc6-b209-1a02ac68d5cd" providerId="AD" clId="Web-{2096ABF6-E3EA-41CF-8EA7-5B1EE92668B6}" dt="2021-05-12T18:43:46.339" v="266"/>
          <ac:cxnSpMkLst>
            <pc:docMk/>
            <pc:sldMk cId="2681270335" sldId="260"/>
            <ac:cxnSpMk id="10" creationId="{9F09C252-16FE-4557-AD6D-BB5CA773496C}"/>
          </ac:cxnSpMkLst>
        </pc:cxnChg>
      </pc:sldChg>
      <pc:sldChg chg="addSp delSp modSp new mod modTransition setBg modClrScheme addAnim setClrOvrMap chgLayout">
        <pc:chgData name="7c Wiśniewski Aleksander" userId="S::aleksander.wisniewski@dzialdowosp3.onmicrosoft.com::6c89a82a-1bbf-4cc6-b209-1a02ac68d5cd" providerId="AD" clId="Web-{2096ABF6-E3EA-41CF-8EA7-5B1EE92668B6}" dt="2021-05-12T18:45:58.123" v="282"/>
        <pc:sldMkLst>
          <pc:docMk/>
          <pc:sldMk cId="3216387259" sldId="261"/>
        </pc:sldMkLst>
        <pc:spChg chg="mod ord">
          <ac:chgData name="7c Wiśniewski Aleksander" userId="S::aleksander.wisniewski@dzialdowosp3.onmicrosoft.com::6c89a82a-1bbf-4cc6-b209-1a02ac68d5cd" providerId="AD" clId="Web-{2096ABF6-E3EA-41CF-8EA7-5B1EE92668B6}" dt="2021-05-12T18:45:23.263" v="281"/>
          <ac:spMkLst>
            <pc:docMk/>
            <pc:sldMk cId="3216387259" sldId="261"/>
            <ac:spMk id="2" creationId="{815383F0-F6E0-4827-AF11-B976D0182F04}"/>
          </ac:spMkLst>
        </pc:spChg>
        <pc:spChg chg="del">
          <ac:chgData name="7c Wiśniewski Aleksander" userId="S::aleksander.wisniewski@dzialdowosp3.onmicrosoft.com::6c89a82a-1bbf-4cc6-b209-1a02ac68d5cd" providerId="AD" clId="Web-{2096ABF6-E3EA-41CF-8EA7-5B1EE92668B6}" dt="2021-05-12T18:44:49.669" v="276"/>
          <ac:spMkLst>
            <pc:docMk/>
            <pc:sldMk cId="3216387259" sldId="261"/>
            <ac:spMk id="3" creationId="{D2662976-184A-4472-AF3B-65D25DE280C4}"/>
          </ac:spMkLst>
        </pc:spChg>
        <pc:spChg chg="add del">
          <ac:chgData name="7c Wiśniewski Aleksander" userId="S::aleksander.wisniewski@dzialdowosp3.onmicrosoft.com::6c89a82a-1bbf-4cc6-b209-1a02ac68d5cd" providerId="AD" clId="Web-{2096ABF6-E3EA-41CF-8EA7-5B1EE92668B6}" dt="2021-05-12T18:45:23.263" v="281"/>
          <ac:spMkLst>
            <pc:docMk/>
            <pc:sldMk cId="3216387259" sldId="261"/>
            <ac:spMk id="7" creationId="{39E3965E-AC41-4711-9D10-E25ABB132D86}"/>
          </ac:spMkLst>
        </pc:spChg>
        <pc:spChg chg="add del">
          <ac:chgData name="7c Wiśniewski Aleksander" userId="S::aleksander.wisniewski@dzialdowosp3.onmicrosoft.com::6c89a82a-1bbf-4cc6-b209-1a02ac68d5cd" providerId="AD" clId="Web-{2096ABF6-E3EA-41CF-8EA7-5B1EE92668B6}" dt="2021-05-12T18:45:23.263" v="281"/>
          <ac:spMkLst>
            <pc:docMk/>
            <pc:sldMk cId="3216387259" sldId="261"/>
            <ac:spMk id="11" creationId="{8C6E698C-8155-4B8B-BDC9-B7299772B509}"/>
          </ac:spMkLst>
        </pc:spChg>
        <pc:spChg chg="add del">
          <ac:chgData name="7c Wiśniewski Aleksander" userId="S::aleksander.wisniewski@dzialdowosp3.onmicrosoft.com::6c89a82a-1bbf-4cc6-b209-1a02ac68d5cd" providerId="AD" clId="Web-{2096ABF6-E3EA-41CF-8EA7-5B1EE92668B6}" dt="2021-05-12T18:45:23.263" v="281"/>
          <ac:spMkLst>
            <pc:docMk/>
            <pc:sldMk cId="3216387259" sldId="261"/>
            <ac:spMk id="15" creationId="{8D60EC1B-554F-47EF-839A-BAAD858F6666}"/>
          </ac:spMkLst>
        </pc:spChg>
        <pc:spChg chg="add">
          <ac:chgData name="7c Wiśniewski Aleksander" userId="S::aleksander.wisniewski@dzialdowosp3.onmicrosoft.com::6c89a82a-1bbf-4cc6-b209-1a02ac68d5cd" providerId="AD" clId="Web-{2096ABF6-E3EA-41CF-8EA7-5B1EE92668B6}" dt="2021-05-12T18:45:23.263" v="281"/>
          <ac:spMkLst>
            <pc:docMk/>
            <pc:sldMk cId="3216387259" sldId="261"/>
            <ac:spMk id="20" creationId="{39E3965E-AC41-4711-9D10-E25ABB132D86}"/>
          </ac:spMkLst>
        </pc:spChg>
        <pc:spChg chg="add">
          <ac:chgData name="7c Wiśniewski Aleksander" userId="S::aleksander.wisniewski@dzialdowosp3.onmicrosoft.com::6c89a82a-1bbf-4cc6-b209-1a02ac68d5cd" providerId="AD" clId="Web-{2096ABF6-E3EA-41CF-8EA7-5B1EE92668B6}" dt="2021-05-12T18:45:23.263" v="281"/>
          <ac:spMkLst>
            <pc:docMk/>
            <pc:sldMk cId="3216387259" sldId="261"/>
            <ac:spMk id="24" creationId="{8C6E698C-8155-4B8B-BDC9-B7299772B509}"/>
          </ac:spMkLst>
        </pc:spChg>
        <pc:spChg chg="add">
          <ac:chgData name="7c Wiśniewski Aleksander" userId="S::aleksander.wisniewski@dzialdowosp3.onmicrosoft.com::6c89a82a-1bbf-4cc6-b209-1a02ac68d5cd" providerId="AD" clId="Web-{2096ABF6-E3EA-41CF-8EA7-5B1EE92668B6}" dt="2021-05-12T18:45:23.263" v="281"/>
          <ac:spMkLst>
            <pc:docMk/>
            <pc:sldMk cId="3216387259" sldId="261"/>
            <ac:spMk id="28" creationId="{B624C8D3-B9AD-4F4F-8554-4EAF3724DBCE}"/>
          </ac:spMkLst>
        </pc:spChg>
        <pc:cxnChg chg="add del">
          <ac:chgData name="7c Wiśniewski Aleksander" userId="S::aleksander.wisniewski@dzialdowosp3.onmicrosoft.com::6c89a82a-1bbf-4cc6-b209-1a02ac68d5cd" providerId="AD" clId="Web-{2096ABF6-E3EA-41CF-8EA7-5B1EE92668B6}" dt="2021-05-12T18:45:23.263" v="281"/>
          <ac:cxnSpMkLst>
            <pc:docMk/>
            <pc:sldMk cId="3216387259" sldId="261"/>
            <ac:cxnSpMk id="9" creationId="{1F5DC8C3-BA5F-4EED-BB9A-A14272BD82A1}"/>
          </ac:cxnSpMkLst>
        </pc:cxnChg>
        <pc:cxnChg chg="add del">
          <ac:chgData name="7c Wiśniewski Aleksander" userId="S::aleksander.wisniewski@dzialdowosp3.onmicrosoft.com::6c89a82a-1bbf-4cc6-b209-1a02ac68d5cd" providerId="AD" clId="Web-{2096ABF6-E3EA-41CF-8EA7-5B1EE92668B6}" dt="2021-05-12T18:45:23.263" v="281"/>
          <ac:cxnSpMkLst>
            <pc:docMk/>
            <pc:sldMk cId="3216387259" sldId="261"/>
            <ac:cxnSpMk id="13" creationId="{09525C9A-1972-4836-BA7A-706C946EF4DA}"/>
          </ac:cxnSpMkLst>
        </pc:cxnChg>
        <pc:cxnChg chg="add">
          <ac:chgData name="7c Wiśniewski Aleksander" userId="S::aleksander.wisniewski@dzialdowosp3.onmicrosoft.com::6c89a82a-1bbf-4cc6-b209-1a02ac68d5cd" providerId="AD" clId="Web-{2096ABF6-E3EA-41CF-8EA7-5B1EE92668B6}" dt="2021-05-12T18:45:23.263" v="281"/>
          <ac:cxnSpMkLst>
            <pc:docMk/>
            <pc:sldMk cId="3216387259" sldId="261"/>
            <ac:cxnSpMk id="22" creationId="{1F5DC8C3-BA5F-4EED-BB9A-A14272BD82A1}"/>
          </ac:cxnSpMkLst>
        </pc:cxnChg>
        <pc:cxnChg chg="add">
          <ac:chgData name="7c Wiśniewski Aleksander" userId="S::aleksander.wisniewski@dzialdowosp3.onmicrosoft.com::6c89a82a-1bbf-4cc6-b209-1a02ac68d5cd" providerId="AD" clId="Web-{2096ABF6-E3EA-41CF-8EA7-5B1EE92668B6}" dt="2021-05-12T18:45:23.263" v="281"/>
          <ac:cxnSpMkLst>
            <pc:docMk/>
            <pc:sldMk cId="3216387259" sldId="261"/>
            <ac:cxnSpMk id="26" creationId="{09525C9A-1972-4836-BA7A-706C946EF4DA}"/>
          </ac:cxnSpMkLst>
        </pc:cxnChg>
      </pc:sldChg>
      <pc:sldMasterChg chg="del delSldLayout">
        <pc:chgData name="7c Wiśniewski Aleksander" userId="S::aleksander.wisniewski@dzialdowosp3.onmicrosoft.com::6c89a82a-1bbf-4cc6-b209-1a02ac68d5cd" providerId="AD" clId="Web-{2096ABF6-E3EA-41CF-8EA7-5B1EE92668B6}" dt="2021-05-12T17:42:49.599" v="0"/>
        <pc:sldMasterMkLst>
          <pc:docMk/>
          <pc:sldMasterMk cId="3926633689" sldId="2147483648"/>
        </pc:sldMasterMkLst>
        <pc:sldLayoutChg chg="del">
          <pc:chgData name="7c Wiśniewski Aleksander" userId="S::aleksander.wisniewski@dzialdowosp3.onmicrosoft.com::6c89a82a-1bbf-4cc6-b209-1a02ac68d5cd" providerId="AD" clId="Web-{2096ABF6-E3EA-41CF-8EA7-5B1EE92668B6}" dt="2021-05-12T17:42:49.599" v="0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7c Wiśniewski Aleksander" userId="S::aleksander.wisniewski@dzialdowosp3.onmicrosoft.com::6c89a82a-1bbf-4cc6-b209-1a02ac68d5cd" providerId="AD" clId="Web-{2096ABF6-E3EA-41CF-8EA7-5B1EE92668B6}" dt="2021-05-12T17:42:49.599" v="0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7c Wiśniewski Aleksander" userId="S::aleksander.wisniewski@dzialdowosp3.onmicrosoft.com::6c89a82a-1bbf-4cc6-b209-1a02ac68d5cd" providerId="AD" clId="Web-{2096ABF6-E3EA-41CF-8EA7-5B1EE92668B6}" dt="2021-05-12T17:42:49.599" v="0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7c Wiśniewski Aleksander" userId="S::aleksander.wisniewski@dzialdowosp3.onmicrosoft.com::6c89a82a-1bbf-4cc6-b209-1a02ac68d5cd" providerId="AD" clId="Web-{2096ABF6-E3EA-41CF-8EA7-5B1EE92668B6}" dt="2021-05-12T17:42:49.599" v="0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7c Wiśniewski Aleksander" userId="S::aleksander.wisniewski@dzialdowosp3.onmicrosoft.com::6c89a82a-1bbf-4cc6-b209-1a02ac68d5cd" providerId="AD" clId="Web-{2096ABF6-E3EA-41CF-8EA7-5B1EE92668B6}" dt="2021-05-12T17:42:49.599" v="0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7c Wiśniewski Aleksander" userId="S::aleksander.wisniewski@dzialdowosp3.onmicrosoft.com::6c89a82a-1bbf-4cc6-b209-1a02ac68d5cd" providerId="AD" clId="Web-{2096ABF6-E3EA-41CF-8EA7-5B1EE92668B6}" dt="2021-05-12T17:42:49.599" v="0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7c Wiśniewski Aleksander" userId="S::aleksander.wisniewski@dzialdowosp3.onmicrosoft.com::6c89a82a-1bbf-4cc6-b209-1a02ac68d5cd" providerId="AD" clId="Web-{2096ABF6-E3EA-41CF-8EA7-5B1EE92668B6}" dt="2021-05-12T17:42:49.599" v="0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7c Wiśniewski Aleksander" userId="S::aleksander.wisniewski@dzialdowosp3.onmicrosoft.com::6c89a82a-1bbf-4cc6-b209-1a02ac68d5cd" providerId="AD" clId="Web-{2096ABF6-E3EA-41CF-8EA7-5B1EE92668B6}" dt="2021-05-12T17:42:49.599" v="0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7c Wiśniewski Aleksander" userId="S::aleksander.wisniewski@dzialdowosp3.onmicrosoft.com::6c89a82a-1bbf-4cc6-b209-1a02ac68d5cd" providerId="AD" clId="Web-{2096ABF6-E3EA-41CF-8EA7-5B1EE92668B6}" dt="2021-05-12T17:42:49.599" v="0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7c Wiśniewski Aleksander" userId="S::aleksander.wisniewski@dzialdowosp3.onmicrosoft.com::6c89a82a-1bbf-4cc6-b209-1a02ac68d5cd" providerId="AD" clId="Web-{2096ABF6-E3EA-41CF-8EA7-5B1EE92668B6}" dt="2021-05-12T17:42:49.599" v="0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7c Wiśniewski Aleksander" userId="S::aleksander.wisniewski@dzialdowosp3.onmicrosoft.com::6c89a82a-1bbf-4cc6-b209-1a02ac68d5cd" providerId="AD" clId="Web-{2096ABF6-E3EA-41CF-8EA7-5B1EE92668B6}" dt="2021-05-12T17:42:49.599" v="0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del addSldLayout delSldLayout">
        <pc:chgData name="7c Wiśniewski Aleksander" userId="S::aleksander.wisniewski@dzialdowosp3.onmicrosoft.com::6c89a82a-1bbf-4cc6-b209-1a02ac68d5cd" providerId="AD" clId="Web-{2096ABF6-E3EA-41CF-8EA7-5B1EE92668B6}" dt="2021-05-12T17:43:07.131" v="3"/>
        <pc:sldMasterMkLst>
          <pc:docMk/>
          <pc:sldMasterMk cId="583000717" sldId="2147483738"/>
        </pc:sldMasterMkLst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3:07.131" v="3"/>
          <pc:sldLayoutMkLst>
            <pc:docMk/>
            <pc:sldMasterMk cId="583000717" sldId="2147483738"/>
            <pc:sldLayoutMk cId="837565124" sldId="2147483727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3:07.131" v="3"/>
          <pc:sldLayoutMkLst>
            <pc:docMk/>
            <pc:sldMasterMk cId="583000717" sldId="2147483738"/>
            <pc:sldLayoutMk cId="2074885708" sldId="2147483728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3:07.131" v="3"/>
          <pc:sldLayoutMkLst>
            <pc:docMk/>
            <pc:sldMasterMk cId="583000717" sldId="2147483738"/>
            <pc:sldLayoutMk cId="1357200203" sldId="2147483729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3:07.131" v="3"/>
          <pc:sldLayoutMkLst>
            <pc:docMk/>
            <pc:sldMasterMk cId="583000717" sldId="2147483738"/>
            <pc:sldLayoutMk cId="2959306498" sldId="2147483730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3:07.131" v="3"/>
          <pc:sldLayoutMkLst>
            <pc:docMk/>
            <pc:sldMasterMk cId="583000717" sldId="2147483738"/>
            <pc:sldLayoutMk cId="3103821789" sldId="2147483731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3:07.131" v="3"/>
          <pc:sldLayoutMkLst>
            <pc:docMk/>
            <pc:sldMasterMk cId="583000717" sldId="2147483738"/>
            <pc:sldLayoutMk cId="663509266" sldId="2147483732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3:07.131" v="3"/>
          <pc:sldLayoutMkLst>
            <pc:docMk/>
            <pc:sldMasterMk cId="583000717" sldId="2147483738"/>
            <pc:sldLayoutMk cId="3524197120" sldId="2147483733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3:07.131" v="3"/>
          <pc:sldLayoutMkLst>
            <pc:docMk/>
            <pc:sldMasterMk cId="583000717" sldId="2147483738"/>
            <pc:sldLayoutMk cId="3204938364" sldId="2147483734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3:07.131" v="3"/>
          <pc:sldLayoutMkLst>
            <pc:docMk/>
            <pc:sldMasterMk cId="583000717" sldId="2147483738"/>
            <pc:sldLayoutMk cId="4101075391" sldId="2147483735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3:07.131" v="3"/>
          <pc:sldLayoutMkLst>
            <pc:docMk/>
            <pc:sldMasterMk cId="583000717" sldId="2147483738"/>
            <pc:sldLayoutMk cId="947884150" sldId="2147483736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3:07.131" v="3"/>
          <pc:sldLayoutMkLst>
            <pc:docMk/>
            <pc:sldMasterMk cId="583000717" sldId="2147483738"/>
            <pc:sldLayoutMk cId="3042873872" sldId="2147483737"/>
          </pc:sldLayoutMkLst>
        </pc:sldLayoutChg>
      </pc:sldMasterChg>
      <pc:sldMasterChg chg="add del addSldLayout delSldLayout">
        <pc:chgData name="7c Wiśniewski Aleksander" userId="S::aleksander.wisniewski@dzialdowosp3.onmicrosoft.com::6c89a82a-1bbf-4cc6-b209-1a02ac68d5cd" providerId="AD" clId="Web-{2096ABF6-E3EA-41CF-8EA7-5B1EE92668B6}" dt="2021-05-12T17:47:51.684" v="65"/>
        <pc:sldMasterMkLst>
          <pc:docMk/>
          <pc:sldMasterMk cId="3646429780" sldId="2147483739"/>
        </pc:sldMasterMkLst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3646429780" sldId="2147483739"/>
            <pc:sldLayoutMk cId="2019736180" sldId="2147483740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3646429780" sldId="2147483739"/>
            <pc:sldLayoutMk cId="1201308000" sldId="2147483741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3646429780" sldId="2147483739"/>
            <pc:sldLayoutMk cId="2748130412" sldId="2147483742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3646429780" sldId="2147483739"/>
            <pc:sldLayoutMk cId="2429400232" sldId="2147483743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3646429780" sldId="2147483739"/>
            <pc:sldLayoutMk cId="2211647299" sldId="2147483744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3646429780" sldId="2147483739"/>
            <pc:sldLayoutMk cId="2053630103" sldId="2147483745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3646429780" sldId="2147483739"/>
            <pc:sldLayoutMk cId="1321609179" sldId="2147483746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3646429780" sldId="2147483739"/>
            <pc:sldLayoutMk cId="1052240860" sldId="2147483747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3646429780" sldId="2147483739"/>
            <pc:sldLayoutMk cId="3678937492" sldId="2147483748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3646429780" sldId="2147483739"/>
            <pc:sldLayoutMk cId="3494778089" sldId="2147483749"/>
          </pc:sldLayoutMkLst>
        </pc:sldLayoutChg>
        <pc:sldLayoutChg chg="add del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3646429780" sldId="2147483739"/>
            <pc:sldLayoutMk cId="4046935460" sldId="2147483750"/>
          </pc:sldLayoutMkLst>
        </pc:sldLayoutChg>
      </pc:sldMasterChg>
      <pc:sldMasterChg chg="add replId addSldLayout">
        <pc:chgData name="7c Wiśniewski Aleksander" userId="S::aleksander.wisniewski@dzialdowosp3.onmicrosoft.com::6c89a82a-1bbf-4cc6-b209-1a02ac68d5cd" providerId="AD" clId="Web-{2096ABF6-E3EA-41CF-8EA7-5B1EE92668B6}" dt="2021-05-12T17:47:51.684" v="65"/>
        <pc:sldMasterMkLst>
          <pc:docMk/>
          <pc:sldMasterMk cId="2439528180" sldId="2147483751"/>
        </pc:sldMasterMkLst>
        <pc:sldLayoutChg chg="add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2439528180" sldId="2147483751"/>
            <pc:sldLayoutMk cId="2836191814" sldId="2147483752"/>
          </pc:sldLayoutMkLst>
        </pc:sldLayoutChg>
        <pc:sldLayoutChg chg="add replId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2439528180" sldId="2147483751"/>
            <pc:sldLayoutMk cId="4123013858" sldId="2147483753"/>
          </pc:sldLayoutMkLst>
        </pc:sldLayoutChg>
        <pc:sldLayoutChg chg="add replId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2439528180" sldId="2147483751"/>
            <pc:sldLayoutMk cId="1861444404" sldId="2147483754"/>
          </pc:sldLayoutMkLst>
        </pc:sldLayoutChg>
        <pc:sldLayoutChg chg="add replId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2439528180" sldId="2147483751"/>
            <pc:sldLayoutMk cId="1639788055" sldId="2147483755"/>
          </pc:sldLayoutMkLst>
        </pc:sldLayoutChg>
        <pc:sldLayoutChg chg="add replId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2439528180" sldId="2147483751"/>
            <pc:sldLayoutMk cId="2775434294" sldId="2147483756"/>
          </pc:sldLayoutMkLst>
        </pc:sldLayoutChg>
        <pc:sldLayoutChg chg="add replId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2439528180" sldId="2147483751"/>
            <pc:sldLayoutMk cId="2154271461" sldId="2147483757"/>
          </pc:sldLayoutMkLst>
        </pc:sldLayoutChg>
        <pc:sldLayoutChg chg="add replId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2439528180" sldId="2147483751"/>
            <pc:sldLayoutMk cId="853220180" sldId="2147483758"/>
          </pc:sldLayoutMkLst>
        </pc:sldLayoutChg>
        <pc:sldLayoutChg chg="add replId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2439528180" sldId="2147483751"/>
            <pc:sldLayoutMk cId="3268213926" sldId="2147483759"/>
          </pc:sldLayoutMkLst>
        </pc:sldLayoutChg>
        <pc:sldLayoutChg chg="add replId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2439528180" sldId="2147483751"/>
            <pc:sldLayoutMk cId="3440291623" sldId="2147483760"/>
          </pc:sldLayoutMkLst>
        </pc:sldLayoutChg>
        <pc:sldLayoutChg chg="add replId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2439528180" sldId="2147483751"/>
            <pc:sldLayoutMk cId="2068806965" sldId="2147483761"/>
          </pc:sldLayoutMkLst>
        </pc:sldLayoutChg>
        <pc:sldLayoutChg chg="add replId">
          <pc:chgData name="7c Wiśniewski Aleksander" userId="S::aleksander.wisniewski@dzialdowosp3.onmicrosoft.com::6c89a82a-1bbf-4cc6-b209-1a02ac68d5cd" providerId="AD" clId="Web-{2096ABF6-E3EA-41CF-8EA7-5B1EE92668B6}" dt="2021-05-12T17:47:51.684" v="65"/>
          <pc:sldLayoutMkLst>
            <pc:docMk/>
            <pc:sldMasterMk cId="2439528180" sldId="2147483751"/>
            <pc:sldLayoutMk cId="1381221542" sldId="214748376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2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1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9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0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9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1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2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7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3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8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4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52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1" r:id="rId2"/>
    <p:sldLayoutId id="2147483760" r:id="rId3"/>
    <p:sldLayoutId id="2147483759" r:id="rId4"/>
    <p:sldLayoutId id="2147483758" r:id="rId5"/>
    <p:sldLayoutId id="2147483757" r:id="rId6"/>
    <p:sldLayoutId id="2147483756" r:id="rId7"/>
    <p:sldLayoutId id="2147483755" r:id="rId8"/>
    <p:sldLayoutId id="2147483754" r:id="rId9"/>
    <p:sldLayoutId id="2147483753" r:id="rId10"/>
    <p:sldLayoutId id="214748375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3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7C7340-6D79-4997-A2A1-C393EE45CF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7865" b="78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FFFF"/>
                </a:solidFill>
                <a:latin typeface="Goudy Type"/>
              </a:rPr>
              <a:t>Krzysztof Celestyn Mrongowiusz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Prezentacja autorstwa </a:t>
            </a:r>
            <a:br>
              <a:rPr lang="pl-PL">
                <a:solidFill>
                  <a:srgbClr val="FFFFFF"/>
                </a:solidFill>
              </a:rPr>
            </a:br>
            <a:r>
              <a:rPr lang="pl-PL">
                <a:solidFill>
                  <a:srgbClr val="FFFFFF"/>
                </a:solidFill>
              </a:rPr>
              <a:t>Aleksandra Wiśniewskiego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2C41F9-D744-4E4D-80F5-9AD2F8921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800760"/>
            <a:ext cx="3517567" cy="814391"/>
          </a:xfrm>
          <a:ln w="25400" cap="sq">
            <a:noFill/>
            <a:miter lim="800000"/>
          </a:ln>
        </p:spPr>
        <p:txBody>
          <a:bodyPr anchor="ctr">
            <a:norm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</a:rPr>
              <a:t>Ogólne informacje</a:t>
            </a:r>
          </a:p>
        </p:txBody>
      </p:sp>
      <p:pic>
        <p:nvPicPr>
          <p:cNvPr id="14" name="Obraz 14" descr="Obraz zawierający tekst&#10;&#10;Opis wygenerowany automatycznie">
            <a:extLst>
              <a:ext uri="{FF2B5EF4-FFF2-40B4-BE49-F238E27FC236}">
                <a16:creationId xmlns:a16="http://schemas.microsoft.com/office/drawing/2014/main" id="{966B0FD6-3915-4C4D-BDEE-B449F4CC76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87142" y="-1441"/>
            <a:ext cx="4647121" cy="6865727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859B3BD-8FF9-4F64-96B8-11A1E4743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4031" y="1720334"/>
            <a:ext cx="3891378" cy="43872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400" dirty="0"/>
              <a:t>Urodził się 19 lipca 1746r. w Olsztynku, zmarł 3  czerwca 1855r. w Gdańsku. Był filozofem, językoznawcą i  tłumaczem.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990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8591C7-4EE9-475F-AE5D-64F41D044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2751" y="286603"/>
            <a:ext cx="4235571" cy="1422003"/>
          </a:xfrm>
        </p:spPr>
        <p:txBody>
          <a:bodyPr/>
          <a:lstStyle/>
          <a:p>
            <a:r>
              <a:rPr lang="pl-PL" sz="7200" dirty="0"/>
              <a:t>Twórczość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73B201-0D7D-4785-8743-082195EA3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091570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pl-PL" sz="3200" dirty="0">
                <a:ea typeface="+mn-lt"/>
                <a:cs typeface="+mn-lt"/>
              </a:rPr>
              <a:t>Był autorem rozpraw, podręczników języka polskiego oraz słowników polsko-niemieckich, a także edytorem piśmiennictwa staropolskiego. Zajmował się zbieraniem pieśni mazurskich i kaszubskich oraz wszelkich dokumentów w języku kaszubskim Sporządził program badań dotyczących Kaszubów, np. przygotował mały słownik kaszubski. W latach 1826-1827 prowadził badania ludoznawcze w pobliżu Słupska, głównie w Cecenowie i Główczycach.</a:t>
            </a:r>
            <a:endParaRPr lang="pl-PL" sz="3200" dirty="0"/>
          </a:p>
          <a:p>
            <a:endParaRPr lang="pl-PL" sz="3200" dirty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6711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91506F-45C7-4388-AE84-5A818257E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4789" y="344112"/>
            <a:ext cx="2251495" cy="1422003"/>
          </a:xfrm>
        </p:spPr>
        <p:txBody>
          <a:bodyPr/>
          <a:lstStyle/>
          <a:p>
            <a:r>
              <a:rPr lang="pl-PL"/>
              <a:t>Nauka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8C0464-7854-494E-9D87-ACB5E00F7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pl-PL">
                <a:ea typeface="+mn-lt"/>
                <a:cs typeface="+mn-lt"/>
              </a:rPr>
              <a:t>Urodził się 19 lipca 1764 jako syn Bartłomieja, noszącego początkowo nazwisko: Maręga, pastora i rektora szkoły w Olsztynku, i Julianny Estery z Weberów. Dzieciństwo spędził w Marwałdzie. Pierwsze nauki pobierał w Zalewie, a od roku 1780 uczył się w królewieckiej Szkole Katedralnej na Knipawie. Następnie studiował  teologię, filozofię i filologię polską na Uniwersytecie w Królewcu.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792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3DBB8EC-7F98-4E36-B9DE-CFD2D21E2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Dorosłość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CF1CE0-3E93-4CE3-8968-C66013F1A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341" y="2057468"/>
            <a:ext cx="11539267" cy="4199708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pl-PL">
                <a:ea typeface="+mn-lt"/>
                <a:cs typeface="+mn-lt"/>
              </a:rPr>
              <a:t>W latach 1790–1796 był nauczycielem języka polskiego w Collegium Fridericianum w Królewcu. W tym okresie  pełnił także obowiązki młodszego nauczyciela w Szkole Katedralnej. Jednocześnie pracował także jako tłumacz urzędowy języka polskiego i korektor druków polskich w oficynach wydawniczych: Hartunga i Kantera . W roku 1796 ożenił się z Wilhelminą Luizą Paarmann. Rok później  wraz z ks. Jerzym Olechem bezskutecznie starał się o utworzenie katedry języka polskiego na uniwersytecie królewieckim. Był poliglotą – oprócz języka polskiego i niemieckiego znał również język grecki, dolnołużycki, oraz rosyjski. W maju 1798 opuścił Królewiec, a wkrótce został pastorem i kaznodzieją gminy ewangelickiej w kaplicy św. Anny przy Kościele św. Trójcy w Gdańsku i jednocześnie lektorem języka polskiego w Gdańskim Gimnazjum Akademickim . Czacki złożył mu propozycję objęcia katedry języków słowiańskich i stanowisko kierownika biblioteki w Liceum Krzemienieckim .</a:t>
            </a:r>
            <a:endParaRPr lang="pl-PL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127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15383F0-F6E0-4827-AF11-B976D0182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Koniec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B624C8D3-B9AD-4F4F-8554-4EAF3724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6387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Garamon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RetrospectVTI</vt:lpstr>
      <vt:lpstr>Krzysztof Celestyn Mrongowiusz</vt:lpstr>
      <vt:lpstr>Ogólne informacje</vt:lpstr>
      <vt:lpstr>Twórczość</vt:lpstr>
      <vt:lpstr>Nauka</vt:lpstr>
      <vt:lpstr>Dorosłość</vt:lpstr>
      <vt:lpstr>Koniec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103</cp:revision>
  <dcterms:created xsi:type="dcterms:W3CDTF">2021-05-12T17:41:13Z</dcterms:created>
  <dcterms:modified xsi:type="dcterms:W3CDTF">2021-05-12T18:46:16Z</dcterms:modified>
</cp:coreProperties>
</file>