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62" r:id="rId4"/>
    <p:sldId id="258" r:id="rId5"/>
    <p:sldId id="259" r:id="rId6"/>
    <p:sldId id="260" r:id="rId7"/>
    <p:sldId id="263" r:id="rId8"/>
    <p:sldId id="261" r:id="rId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5063F1-996E-4F8A-A87C-B2C8AA05FE48}" v="26" dt="2022-03-30T16:50:31.862"/>
    <p1510:client id="{0EC029F7-990C-4860-8FA7-7BDCA8447FD3}" v="104" dt="2022-03-28T18:59:15.693"/>
    <p1510:client id="{283D36A7-5CB4-42AF-9031-7BD1BCC50F9C}" v="8" dt="2022-03-30T16:27:09.864"/>
    <p1510:client id="{4593DB99-CE80-4E20-B033-F53132B54324}" v="94" dt="2022-03-26T15:40:30.439"/>
    <p1510:client id="{6F32FB8B-B6DB-49AC-A049-7127491A40F9}" v="89" dt="2022-03-26T16:16:31.407"/>
    <p1510:client id="{DDA1B7D2-C12E-4220-837D-89EB333C3CF4}" v="8" dt="2022-03-30T17:47:29.982"/>
    <p1510:client id="{ED21D64D-F13B-4020-A4CD-0A64288D15FB}" v="51" dt="2022-03-28T18:23:34.9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9EA1E-98C4-4A2E-AAC3-800E357DC9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904" y="1517904"/>
            <a:ext cx="9144000" cy="2798064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96B1FA-5AE6-4D57-B37B-4AA021600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7904" y="4572000"/>
            <a:ext cx="9144000" cy="152704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F49B66-DBC3-45EE-A6E1-DE10A6C18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3F9AFA87-1417-4992-ABD9-27C3BC8CC883}" type="datetimeFigureOut">
              <a:rPr lang="en-US" smtClean="0"/>
              <a:pPr algn="r"/>
              <a:t>3/30/2022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1085F0-1967-4B4F-9824-58E9F2E05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00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AEDEE5-31B5-4868-8C16-47FF43E27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05466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F9454-6F74-46A8-B299-4AF451BFB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55CA9-A0BD-4609-9307-BAF987B262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E4293-851E-4FA2-BFF2-B646A4236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907F5-F26D-4A91-8D70-AB54F8B43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ACBD8-D942-449E-A2B8-358CD1365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06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50897-0C2E-420B-9A38-A8D5C1D72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450317" y="1517904"/>
            <a:ext cx="2220731" cy="454678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DB2173-32A5-4677-A08F-DAB8FD430D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17904" y="1517904"/>
            <a:ext cx="6562553" cy="45467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DB124D-B801-4A6A-9DAF-EBC1B98F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AF8DF-2544-45A5-B62B-BB7948FCC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C232D-131E-4BE6-8E2E-BAF5A3084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569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C5BB2-C09C-49B0-BAFA-DE1801CD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A47C21-944D-47FE-9519-A2551883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7CE36D-6B7B-4D5E-831E-34A4286D6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AD668-6E19-425C-88F7-AF4220662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5C53-CF7C-4936-9E35-1BEBD6836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14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46C78-A717-4E1F-A742-FD5AECA03B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A1270D-CCAE-4437-A0C0-052D111DF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4572000"/>
            <a:ext cx="91440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F006A-7EEE-4DB0-8F92-D34C0D46C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3F2ED-2B0E-44A9-8603-286CA0634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D801C-6B4E-40B6-9D6E-558192264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838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46AA-9418-4C3E-901B-8E280612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97482-2CA6-4707-976E-6FD4B57BF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17904" y="2980944"/>
            <a:ext cx="4334256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909652-DD12-479C-B639-9452CBA8C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6792" y="2980944"/>
            <a:ext cx="4334256" cy="31181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0EC7A6-AFB1-4989-A0B4-B422D5B2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3/30/2022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D2117C-B497-4647-A66B-1887750FB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8C7AF-5092-416B-B61C-F41D3C573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026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0CDE0-3FEB-42A0-8BCC-7DADE7D4A6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5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778B8B-E9A3-44BE-85A6-3E316659A9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7904" y="3644987"/>
            <a:ext cx="4334256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BF1BCA-A435-4779-A6FE-15207141F5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792" y="2944368"/>
            <a:ext cx="4334256" cy="606026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9B1923-9749-49E3-88FA-75C326E671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36792" y="3644987"/>
            <a:ext cx="4334256" cy="24496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3A70F0-5AFA-4C5A-812B-220C6A38D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AF721-83FE-4B57-B910-C395D23FD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6A5893-52F1-44A1-AE8E-CF094DB4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9D22302-83E3-4E22-93DF-1E5D463B6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928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D85A6-A4E6-4160-BE43-8146A989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A24A80-0792-4B3B-BB5A-8B2BD910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6116E-7A6D-485F-9FA2-25F94D4F4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09ADCC-C5F2-4D90-B153-93DF55858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626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62271-51F6-4122-9709-D279042F8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CFE08-03FE-487B-8963-9FAD3049C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935A50-18AE-4CB1-BB10-1CBDD8A7C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188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1F683-796D-458C-9B32-A385D604D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1F0BD-641B-4148-BCB3-2704218C80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0952" y="1517904"/>
            <a:ext cx="5330952" cy="458114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28C843-B846-4456-9720-71B7D4FF4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A3A03-31BD-4E7E-879A-A1C718497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39078-7D38-4851-A363-B6BC179A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1FF25E-A25D-47AA-94EB-580A74F01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784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83B4-9B31-4F73-9767-163636522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3145536" cy="179222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7CFC30-8163-47A0-A97F-3F2C3A3BE7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49240" y="764032"/>
            <a:ext cx="6089904" cy="533095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F1B390-0C23-466E-987C-26420A5F09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17904" y="3483864"/>
            <a:ext cx="3145536" cy="2615184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9CA7C-B9D0-4A72-8061-1E02AA15F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AFA87-1417-4992-ABD9-27C3BC8CC883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3EFC84-C9FE-4BFA-9B4E-4516A136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01A469-3EFC-4F94-8482-378582E1C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1E4CB7-CB13-4810-BF18-BE31AFC64F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67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B1D84C-7934-4E5B-B6E4-A1D6EC299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13441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990F-40AC-447A-964A-840C94A64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904" y="2971800"/>
            <a:ext cx="9144000" cy="3127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832A1-FFBA-48B6-B2D0-E5414F128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5672" y="6400800"/>
            <a:ext cx="1865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r"/>
            <a:fld id="{3F9AFA87-1417-4992-ABD9-27C3BC8CC883}" type="datetimeFigureOut">
              <a:rPr lang="en-US" smtClean="0"/>
              <a:pPr algn="r"/>
              <a:t>3/30/2022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33EC1-4EE2-4453-841C-CFDFE7089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8952" y="6400800"/>
            <a:ext cx="6099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EBA78-E732-44EF-BA0B-FC42F79313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99648" y="6400800"/>
            <a:ext cx="5303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CB1E4CB7-CB13-4810-BF18-BE31AFC64F93}" type="slidenum">
              <a:rPr lang="en-US" smtClean="0"/>
              <a:pPr/>
              <a:t>‹#›</a:t>
            </a:fld>
            <a:endParaRPr lang="en-US" sz="10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306479-8C4D-4E4A-A330-DFC80A8A01BE}"/>
              </a:ext>
            </a:extLst>
          </p:cNvPr>
          <p:cNvSpPr/>
          <p:nvPr/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861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66" r:id="rId6"/>
    <p:sldLayoutId id="2147483662" r:id="rId7"/>
    <p:sldLayoutId id="2147483663" r:id="rId8"/>
    <p:sldLayoutId id="2147483664" r:id="rId9"/>
    <p:sldLayoutId id="2147483665" r:id="rId10"/>
    <p:sldLayoutId id="2147483667" r:id="rId11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2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105000"/>
        </a:lnSpc>
        <a:spcBef>
          <a:spcPts val="900"/>
        </a:spcBef>
        <a:buClr>
          <a:schemeClr val="accent5"/>
        </a:buClr>
        <a:buFont typeface="Avenir Next LT Pro" panose="020B0504020202020204" pitchFamily="34" charset="0"/>
        <a:buChar char="+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0" algn="l" defTabSz="914400" rtl="0" eaLnBrk="1" latinLnBrk="0" hangingPunct="1">
        <a:lnSpc>
          <a:spcPct val="105000"/>
        </a:lnSpc>
        <a:spcBef>
          <a:spcPts val="900"/>
        </a:spcBef>
        <a:buFont typeface="Arial" panose="020B0604020202020204" pitchFamily="34" charset="0"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40080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" indent="0" algn="l" defTabSz="914400" rtl="0" eaLnBrk="1" latinLnBrk="0" hangingPunct="1">
        <a:lnSpc>
          <a:spcPct val="105000"/>
        </a:lnSpc>
        <a:spcBef>
          <a:spcPts val="600"/>
        </a:spcBef>
        <a:buFontTx/>
        <a:buNone/>
        <a:defRPr sz="1800" i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86968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16">
            <a:extLst>
              <a:ext uri="{FF2B5EF4-FFF2-40B4-BE49-F238E27FC236}">
                <a16:creationId xmlns:a16="http://schemas.microsoft.com/office/drawing/2014/main" id="{ADFFAB7E-4788-405E-A4D8-B6644AE463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18">
            <a:extLst>
              <a:ext uri="{FF2B5EF4-FFF2-40B4-BE49-F238E27FC236}">
                <a16:creationId xmlns:a16="http://schemas.microsoft.com/office/drawing/2014/main" id="{A9F985A2-1334-4D86-97FF-10FE78059F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20">
            <a:extLst>
              <a:ext uri="{FF2B5EF4-FFF2-40B4-BE49-F238E27FC236}">
                <a16:creationId xmlns:a16="http://schemas.microsoft.com/office/drawing/2014/main" id="{611151DD-A4A6-4DD2-B74D-ECEC523EE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12192000" cy="6099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62000" y="1517650"/>
            <a:ext cx="4465093" cy="2797175"/>
          </a:xfrm>
        </p:spPr>
        <p:txBody>
          <a:bodyPr>
            <a:normAutofit/>
          </a:bodyPr>
          <a:lstStyle/>
          <a:p>
            <a:pPr algn="l"/>
            <a:r>
              <a:rPr lang="pl-PL" sz="5600">
                <a:cs typeface="Calibri Light"/>
              </a:rPr>
              <a:t>Prezentacja </a:t>
            </a:r>
            <a:endParaRPr lang="pl-PL" sz="560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762000" y="4570413"/>
            <a:ext cx="4465093" cy="1524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pl-PL" dirty="0"/>
              <a:t>Łuczyce</a:t>
            </a:r>
          </a:p>
        </p:txBody>
      </p:sp>
      <p:pic>
        <p:nvPicPr>
          <p:cNvPr id="4" name="Obraz 4" descr="Obraz zawierający mapa&#10;&#10;Opis wygenerowany automatycznie">
            <a:extLst>
              <a:ext uri="{FF2B5EF4-FFF2-40B4-BE49-F238E27FC236}">
                <a16:creationId xmlns:a16="http://schemas.microsoft.com/office/drawing/2014/main" id="{53EA3425-FDFA-09B4-C7C6-190EB616C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814" y="1740451"/>
            <a:ext cx="5467186" cy="412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993F24A-87CF-C1FF-AB3D-9FB4228A7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58953"/>
            <a:ext cx="4317551" cy="20283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err="1"/>
              <a:t>Szkoła</a:t>
            </a:r>
            <a:r>
              <a:rPr lang="en-US"/>
              <a:t> </a:t>
            </a:r>
            <a:r>
              <a:rPr lang="en-US" err="1"/>
              <a:t>Podstawowa</a:t>
            </a:r>
            <a:r>
              <a:rPr lang="en-US"/>
              <a:t> </a:t>
            </a:r>
            <a:r>
              <a:rPr lang="en-US" err="1"/>
              <a:t>im.Jana</a:t>
            </a:r>
            <a:r>
              <a:rPr lang="en-US"/>
              <a:t> </a:t>
            </a:r>
            <a:r>
              <a:rPr lang="en-US" err="1"/>
              <a:t>Pawła</a:t>
            </a:r>
            <a:r>
              <a:rPr lang="en-US"/>
              <a:t> II</a:t>
            </a:r>
          </a:p>
        </p:txBody>
      </p:sp>
      <p:sp>
        <p:nvSpPr>
          <p:cNvPr id="35" name="Symbol zastępczy zawartości 2">
            <a:extLst>
              <a:ext uri="{FF2B5EF4-FFF2-40B4-BE49-F238E27FC236}">
                <a16:creationId xmlns:a16="http://schemas.microsoft.com/office/drawing/2014/main" id="{B09FD973-F9B0-54EF-0ADB-8C20A6BE9C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893326"/>
            <a:ext cx="4317551" cy="320267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6" name="Obraz 6" descr="Obraz zawierający tekst, zewnętrzne, niebo, droga&#10;&#10;Opis wygenerowany automatycznie">
            <a:extLst>
              <a:ext uri="{FF2B5EF4-FFF2-40B4-BE49-F238E27FC236}">
                <a16:creationId xmlns:a16="http://schemas.microsoft.com/office/drawing/2014/main" id="{E8CFB432-D1A7-41A6-AB86-EDEDE2D87D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5"/>
          <a:stretch/>
        </p:blipFill>
        <p:spPr>
          <a:xfrm>
            <a:off x="5841551" y="758952"/>
            <a:ext cx="4113439" cy="3161093"/>
          </a:xfrm>
          <a:custGeom>
            <a:avLst/>
            <a:gdLst/>
            <a:ahLst/>
            <a:cxnLst/>
            <a:rect l="l" t="t" r="r" b="b"/>
            <a:pathLst>
              <a:path w="4113439" h="3161093">
                <a:moveTo>
                  <a:pt x="0" y="0"/>
                </a:moveTo>
                <a:lnTo>
                  <a:pt x="4113439" y="0"/>
                </a:lnTo>
                <a:lnTo>
                  <a:pt x="4113439" y="2344272"/>
                </a:lnTo>
                <a:lnTo>
                  <a:pt x="2157387" y="2344272"/>
                </a:lnTo>
                <a:lnTo>
                  <a:pt x="2157387" y="3161093"/>
                </a:lnTo>
                <a:lnTo>
                  <a:pt x="0" y="3161093"/>
                </a:lnTo>
                <a:close/>
              </a:path>
            </a:pathLst>
          </a:cu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80BB777E-3FE8-438B-AACF-8305018D7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35104" y="758952"/>
            <a:ext cx="2156896" cy="23442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09C85416-F832-4998-AD95-A5A13D399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41553" y="4011484"/>
            <a:ext cx="2157385" cy="20940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az 4" descr="Obraz zawierający niebo, zewnętrzne, budynek, dom&#10;&#10;Opis wygenerowany automatycznie">
            <a:extLst>
              <a:ext uri="{FF2B5EF4-FFF2-40B4-BE49-F238E27FC236}">
                <a16:creationId xmlns:a16="http://schemas.microsoft.com/office/drawing/2014/main" id="{7781B996-F0B9-955D-CDAE-71071333F2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35" r="4" b="3141"/>
          <a:stretch/>
        </p:blipFill>
        <p:spPr>
          <a:xfrm>
            <a:off x="8078561" y="3180016"/>
            <a:ext cx="4113439" cy="292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162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A6562BB-58A7-F1E4-DBFF-1D78DA9B6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58953"/>
            <a:ext cx="4317551" cy="2028388"/>
          </a:xfrm>
        </p:spPr>
        <p:txBody>
          <a:bodyPr anchor="ctr">
            <a:normAutofit/>
          </a:bodyPr>
          <a:lstStyle/>
          <a:p>
            <a:r>
              <a:rPr lang="pl-PL" sz="3600">
                <a:cs typeface="Aharoni"/>
              </a:rPr>
              <a:t>Sala Gimnastyczna przy szkole w Łuczycach</a:t>
            </a:r>
            <a:endParaRPr lang="pl-PL" sz="36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353C561-86AB-8DBD-CDE2-6DF996A7E9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893326"/>
            <a:ext cx="4317551" cy="3202674"/>
          </a:xfrm>
        </p:spPr>
        <p:txBody>
          <a:bodyPr anchor="t">
            <a:normAutofit/>
          </a:bodyPr>
          <a:lstStyle/>
          <a:p>
            <a:endParaRPr lang="en-US"/>
          </a:p>
        </p:txBody>
      </p:sp>
      <p:pic>
        <p:nvPicPr>
          <p:cNvPr id="4" name="Obraz 4" descr="Obraz zawierający tekst, zewnętrzne&#10;&#10;Opis wygenerowany automatycznie">
            <a:extLst>
              <a:ext uri="{FF2B5EF4-FFF2-40B4-BE49-F238E27FC236}">
                <a16:creationId xmlns:a16="http://schemas.microsoft.com/office/drawing/2014/main" id="{68E19097-A365-079D-DCF8-6A3B9F891A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88" r="-3" b="26474"/>
          <a:stretch/>
        </p:blipFill>
        <p:spPr>
          <a:xfrm>
            <a:off x="5841551" y="758952"/>
            <a:ext cx="4113439" cy="3161093"/>
          </a:xfrm>
          <a:custGeom>
            <a:avLst/>
            <a:gdLst/>
            <a:ahLst/>
            <a:cxnLst/>
            <a:rect l="l" t="t" r="r" b="b"/>
            <a:pathLst>
              <a:path w="4113439" h="3161093">
                <a:moveTo>
                  <a:pt x="0" y="0"/>
                </a:moveTo>
                <a:lnTo>
                  <a:pt x="4113439" y="0"/>
                </a:lnTo>
                <a:lnTo>
                  <a:pt x="4113439" y="2344272"/>
                </a:lnTo>
                <a:lnTo>
                  <a:pt x="2157387" y="2344272"/>
                </a:lnTo>
                <a:lnTo>
                  <a:pt x="2157387" y="3161093"/>
                </a:lnTo>
                <a:lnTo>
                  <a:pt x="0" y="3161093"/>
                </a:ln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0BB777E-3FE8-438B-AACF-8305018D7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35104" y="758952"/>
            <a:ext cx="2156896" cy="23442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C85416-F832-4998-AD95-A5A13D399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41553" y="4011484"/>
            <a:ext cx="2157385" cy="20940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5" descr="Obraz zawierający niebo, zewnętrzne&#10;&#10;Opis wygenerowany automatycznie">
            <a:extLst>
              <a:ext uri="{FF2B5EF4-FFF2-40B4-BE49-F238E27FC236}">
                <a16:creationId xmlns:a16="http://schemas.microsoft.com/office/drawing/2014/main" id="{FC2EA873-92F2-811A-B1E1-59A9759B6C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" b="5176"/>
          <a:stretch/>
        </p:blipFill>
        <p:spPr>
          <a:xfrm>
            <a:off x="8078561" y="3180016"/>
            <a:ext cx="4113439" cy="292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266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Freeform: Shape 88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96" name="Rectangle 90">
            <a:extLst>
              <a:ext uri="{FF2B5EF4-FFF2-40B4-BE49-F238E27FC236}">
                <a16:creationId xmlns:a16="http://schemas.microsoft.com/office/drawing/2014/main" id="{4843B56B-DD63-40AB-85E1-E18901E13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419344E4-CB02-427C-9FF0-E06375167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5" name="Rectangle 94">
            <a:extLst>
              <a:ext uri="{FF2B5EF4-FFF2-40B4-BE49-F238E27FC236}">
                <a16:creationId xmlns:a16="http://schemas.microsoft.com/office/drawing/2014/main" id="{220E33D0-A190-4F8A-9DB6-C531C95CA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8952"/>
            <a:ext cx="12192000" cy="6099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72E2227-9FE0-F7EE-9687-4BC02D3B7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48536"/>
            <a:ext cx="10668000" cy="96407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Kaplica w Łuczycach</a:t>
            </a:r>
          </a:p>
        </p:txBody>
      </p:sp>
      <p:pic>
        <p:nvPicPr>
          <p:cNvPr id="5" name="Obraz 6" descr="Obraz zawierający zewnętrzne, niebo, drzewo, budynek&#10;&#10;Opis wygenerowany automatycznie">
            <a:extLst>
              <a:ext uri="{FF2B5EF4-FFF2-40B4-BE49-F238E27FC236}">
                <a16:creationId xmlns:a16="http://schemas.microsoft.com/office/drawing/2014/main" id="{C62AB14B-65C9-B5C9-A174-4B6F06047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953" y="2070614"/>
            <a:ext cx="3292525" cy="4348531"/>
          </a:xfrm>
          <a:prstGeom prst="rect">
            <a:avLst/>
          </a:prstGeom>
        </p:spPr>
      </p:pic>
      <p:pic>
        <p:nvPicPr>
          <p:cNvPr id="3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6085A200-0033-CA6C-8E2A-10FB1F79FD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26511" y="2655717"/>
            <a:ext cx="7000441" cy="276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90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22833E8-5930-A843-66D5-715C279CE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58953"/>
            <a:ext cx="4317551" cy="20283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Boisko Kosynierów</a:t>
            </a:r>
          </a:p>
        </p:txBody>
      </p:sp>
      <p:sp>
        <p:nvSpPr>
          <p:cNvPr id="32" name="Content Placeholder 31">
            <a:extLst>
              <a:ext uri="{FF2B5EF4-FFF2-40B4-BE49-F238E27FC236}">
                <a16:creationId xmlns:a16="http://schemas.microsoft.com/office/drawing/2014/main" id="{A01DC92D-FAE1-58C6-9513-84545C360E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893326"/>
            <a:ext cx="4317551" cy="3202674"/>
          </a:xfrm>
        </p:spPr>
        <p:txBody>
          <a:bodyPr anchor="t">
            <a:normAutofit/>
          </a:bodyPr>
          <a:lstStyle/>
          <a:p>
            <a:endParaRPr lang="en-US"/>
          </a:p>
        </p:txBody>
      </p:sp>
      <p:pic>
        <p:nvPicPr>
          <p:cNvPr id="7" name="Obraz 7" descr="Obraz zawierający niebo, trawa, zewnętrzne, podłoże&#10;&#10;Opis wygenerowany automatycznie">
            <a:extLst>
              <a:ext uri="{FF2B5EF4-FFF2-40B4-BE49-F238E27FC236}">
                <a16:creationId xmlns:a16="http://schemas.microsoft.com/office/drawing/2014/main" id="{DD849974-B6A2-511B-1182-0FA2F30A7F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5"/>
          <a:stretch/>
        </p:blipFill>
        <p:spPr>
          <a:xfrm>
            <a:off x="5841551" y="758952"/>
            <a:ext cx="4113439" cy="3161093"/>
          </a:xfrm>
          <a:custGeom>
            <a:avLst/>
            <a:gdLst/>
            <a:ahLst/>
            <a:cxnLst/>
            <a:rect l="l" t="t" r="r" b="b"/>
            <a:pathLst>
              <a:path w="4113439" h="3161093">
                <a:moveTo>
                  <a:pt x="0" y="0"/>
                </a:moveTo>
                <a:lnTo>
                  <a:pt x="4113439" y="0"/>
                </a:lnTo>
                <a:lnTo>
                  <a:pt x="4113439" y="2344272"/>
                </a:lnTo>
                <a:lnTo>
                  <a:pt x="2157387" y="2344272"/>
                </a:lnTo>
                <a:lnTo>
                  <a:pt x="2157387" y="3161093"/>
                </a:lnTo>
                <a:lnTo>
                  <a:pt x="0" y="3161093"/>
                </a:lnTo>
                <a:close/>
              </a:path>
            </a:pathLst>
          </a:cu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80BB777E-3FE8-438B-AACF-8305018D70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35104" y="758952"/>
            <a:ext cx="2156896" cy="23442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9C85416-F832-4998-AD95-A5A13D399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41553" y="4011484"/>
            <a:ext cx="2157385" cy="20940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az 8" descr="Obraz zawierający zewnętrzne, niebo, trawa, osoby&#10;&#10;Opis wygenerowany automatycznie">
            <a:extLst>
              <a:ext uri="{FF2B5EF4-FFF2-40B4-BE49-F238E27FC236}">
                <a16:creationId xmlns:a16="http://schemas.microsoft.com/office/drawing/2014/main" id="{19BA3D9A-DB78-EF47-9946-868F0D1C48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2" r="4" b="4"/>
          <a:stretch/>
        </p:blipFill>
        <p:spPr>
          <a:xfrm>
            <a:off x="8078561" y="3180016"/>
            <a:ext cx="4113439" cy="2925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68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2C84039B-8CF9-47CD-8F02-B1DBD5E756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az 9" descr="Obraz zawierający drzewo, zewnętrzne, roślina, suchy&#10;&#10;Opis wygenerowany automatycznie">
            <a:extLst>
              <a:ext uri="{FF2B5EF4-FFF2-40B4-BE49-F238E27FC236}">
                <a16:creationId xmlns:a16="http://schemas.microsoft.com/office/drawing/2014/main" id="{48DAE10E-0882-217D-CD92-1F96429F02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200" b="28612"/>
          <a:stretch/>
        </p:blipFill>
        <p:spPr>
          <a:xfrm>
            <a:off x="20" y="10"/>
            <a:ext cx="12191977" cy="685799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48D8C7A8-9E05-4465-8B1B-577C9F1DB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779221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7324A7A-1312-3286-8777-FD08F61EE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47059"/>
            <a:ext cx="5989320" cy="276290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Wąwóz</a:t>
            </a:r>
            <a:r>
              <a:rPr lang="en-US" sz="6000" dirty="0">
                <a:solidFill>
                  <a:schemeClr val="bg1"/>
                </a:solidFill>
              </a:rPr>
              <a:t> w </a:t>
            </a:r>
            <a:r>
              <a:rPr lang="en-US" sz="6000">
                <a:solidFill>
                  <a:schemeClr val="bg1"/>
                </a:solidFill>
              </a:rPr>
              <a:t>Łuczycach</a:t>
            </a:r>
          </a:p>
        </p:txBody>
      </p:sp>
    </p:spTree>
    <p:extLst>
      <p:ext uri="{BB962C8B-B14F-4D97-AF65-F5344CB8AC3E}">
        <p14:creationId xmlns:p14="http://schemas.microsoft.com/office/powerpoint/2010/main" val="861447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4136905-015B-4510-B514-027CBA846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6CD0F97-2E5B-4E84-8544-EB24DED10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099048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DB667490-DB81-488B-B0E9-A2D13C48B9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58952"/>
            <a:ext cx="10668000" cy="545592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AA72D55-5661-4F7E-BEFF-046A879FB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3"/>
            <a:ext cx="4512858" cy="134511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900"/>
              <a:t>Remiza strażacka w Łuczycach</a:t>
            </a:r>
          </a:p>
        </p:txBody>
      </p:sp>
      <p:sp>
        <p:nvSpPr>
          <p:cNvPr id="68" name="Content Placeholder 67">
            <a:extLst>
              <a:ext uri="{FF2B5EF4-FFF2-40B4-BE49-F238E27FC236}">
                <a16:creationId xmlns:a16="http://schemas.microsoft.com/office/drawing/2014/main" id="{66823471-0E1B-68E9-021E-F9A238860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7904" y="2970222"/>
            <a:ext cx="4512857" cy="3128825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6" name="Obraz 6" descr="Obraz zawierający niebo, budynek, zewnętrzne, dom&#10;&#10;Opis wygenerowany automatycznie">
            <a:extLst>
              <a:ext uri="{FF2B5EF4-FFF2-40B4-BE49-F238E27FC236}">
                <a16:creationId xmlns:a16="http://schemas.microsoft.com/office/drawing/2014/main" id="{638FEC01-58DC-ABEC-0B45-4D5BA24E48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4998"/>
          <a:stretch/>
        </p:blipFill>
        <p:spPr>
          <a:xfrm>
            <a:off x="6169068" y="983477"/>
            <a:ext cx="4799899" cy="2404346"/>
          </a:xfrm>
          <a:prstGeom prst="rect">
            <a:avLst/>
          </a:prstGeom>
        </p:spPr>
      </p:pic>
      <p:pic>
        <p:nvPicPr>
          <p:cNvPr id="3" name="Obraz 3" descr="Obraz zawierający tekst&#10;&#10;Opis wygenerowany automatycznie">
            <a:extLst>
              <a:ext uri="{FF2B5EF4-FFF2-40B4-BE49-F238E27FC236}">
                <a16:creationId xmlns:a16="http://schemas.microsoft.com/office/drawing/2014/main" id="{7DB56BCC-7AC2-74D2-8C9E-224F31934F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2218" y="3629544"/>
            <a:ext cx="7273789" cy="242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488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9306479-8C4D-4E4A-A330-DFC80A8A01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105524"/>
          </a:xfrm>
          <a:custGeom>
            <a:avLst/>
            <a:gdLst>
              <a:gd name="connsiteX0" fmla="*/ 0 w 12192000"/>
              <a:gd name="connsiteY0" fmla="*/ 0 h 6105524"/>
              <a:gd name="connsiteX1" fmla="*/ 12192000 w 12192000"/>
              <a:gd name="connsiteY1" fmla="*/ 0 h 6105524"/>
              <a:gd name="connsiteX2" fmla="*/ 12192000 w 12192000"/>
              <a:gd name="connsiteY2" fmla="*/ 6105524 h 6105524"/>
              <a:gd name="connsiteX3" fmla="*/ 11435080 w 12192000"/>
              <a:gd name="connsiteY3" fmla="*/ 6105524 h 6105524"/>
              <a:gd name="connsiteX4" fmla="*/ 11435080 w 12192000"/>
              <a:gd name="connsiteY4" fmla="*/ 771523 h 6105524"/>
              <a:gd name="connsiteX5" fmla="*/ 767080 w 12192000"/>
              <a:gd name="connsiteY5" fmla="*/ 771523 h 6105524"/>
              <a:gd name="connsiteX6" fmla="*/ 767080 w 12192000"/>
              <a:gd name="connsiteY6" fmla="*/ 6105524 h 6105524"/>
              <a:gd name="connsiteX7" fmla="*/ 0 w 12192000"/>
              <a:gd name="connsiteY7" fmla="*/ 6105524 h 6105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105524">
                <a:moveTo>
                  <a:pt x="0" y="0"/>
                </a:moveTo>
                <a:lnTo>
                  <a:pt x="12192000" y="0"/>
                </a:lnTo>
                <a:lnTo>
                  <a:pt x="12192000" y="6105524"/>
                </a:lnTo>
                <a:lnTo>
                  <a:pt x="11435080" y="6105524"/>
                </a:lnTo>
                <a:lnTo>
                  <a:pt x="11435080" y="771523"/>
                </a:lnTo>
                <a:lnTo>
                  <a:pt x="767080" y="771523"/>
                </a:lnTo>
                <a:lnTo>
                  <a:pt x="767080" y="6105524"/>
                </a:lnTo>
                <a:lnTo>
                  <a:pt x="0" y="6105524"/>
                </a:lnTo>
                <a:close/>
              </a:path>
            </a:pathLst>
          </a:cu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B45BA4C-9B54-4496-821F-9E0985CA9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E1BB9D-FAFF-4C3E-9E44-13F8FBABC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chemeClr val="accent5"/>
              </a:gs>
              <a:gs pos="90000">
                <a:schemeClr val="accent1"/>
              </a:gs>
              <a:gs pos="70000">
                <a:schemeClr val="accent2"/>
              </a:gs>
              <a:gs pos="30000">
                <a:schemeClr val="accent4"/>
              </a:gs>
              <a:gs pos="50000">
                <a:schemeClr val="accent3">
                  <a:lumMod val="60000"/>
                  <a:lumOff val="40000"/>
                </a:schemeClr>
              </a:gs>
            </a:gsLst>
            <a:lin ang="7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47C897C6-901F-410E-B2AC-162ED94B0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2000" y="762000"/>
            <a:ext cx="10668000" cy="5334000"/>
          </a:xfrm>
          <a:prstGeom prst="rect">
            <a:avLst/>
          </a:prstGeom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D20D488-7358-E14F-1CCA-D343DBA01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904" y="1517904"/>
            <a:ext cx="9144000" cy="27980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000" dirty="0" err="1"/>
              <a:t>Dziękujemy</a:t>
            </a:r>
            <a:r>
              <a:rPr lang="en-US" sz="6000" dirty="0"/>
              <a:t> za </a:t>
            </a:r>
            <a:r>
              <a:rPr lang="en-US" sz="6000" dirty="0" err="1"/>
              <a:t>uwagę</a:t>
            </a:r>
            <a:r>
              <a:rPr lang="en-US" sz="6000" dirty="0"/>
              <a:t>!</a:t>
            </a:r>
            <a:endParaRPr lang="en-US" sz="6000" dirty="0">
              <a:cs typeface="Aharoni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8E69767-933A-DC6D-7A63-A0A44CA5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7904" y="4479368"/>
            <a:ext cx="9144000" cy="12151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Piotr Magda </a:t>
            </a:r>
            <a:r>
              <a:rPr lang="en-US" sz="2400" dirty="0" err="1"/>
              <a:t>i</a:t>
            </a:r>
            <a:r>
              <a:rPr lang="en-US" sz="2400" dirty="0"/>
              <a:t> Julian Skubis</a:t>
            </a:r>
          </a:p>
        </p:txBody>
      </p:sp>
    </p:spTree>
    <p:extLst>
      <p:ext uri="{BB962C8B-B14F-4D97-AF65-F5344CB8AC3E}">
        <p14:creationId xmlns:p14="http://schemas.microsoft.com/office/powerpoint/2010/main" val="4226180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PrismaticVTI">
  <a:themeElements>
    <a:clrScheme name="Prismatic">
      <a:dk1>
        <a:sysClr val="windowText" lastClr="000000"/>
      </a:dk1>
      <a:lt1>
        <a:sysClr val="window" lastClr="FFFFFF"/>
      </a:lt1>
      <a:dk2>
        <a:srgbClr val="131523"/>
      </a:dk2>
      <a:lt2>
        <a:srgbClr val="E7E6E6"/>
      </a:lt2>
      <a:accent1>
        <a:srgbClr val="42B3BD"/>
      </a:accent1>
      <a:accent2>
        <a:srgbClr val="51B851"/>
      </a:accent2>
      <a:accent3>
        <a:srgbClr val="B5A603"/>
      </a:accent3>
      <a:accent4>
        <a:srgbClr val="F58505"/>
      </a:accent4>
      <a:accent5>
        <a:srgbClr val="FA2481"/>
      </a:accent5>
      <a:accent6>
        <a:srgbClr val="9CA2AB"/>
      </a:accent6>
      <a:hlink>
        <a:srgbClr val="FA2481"/>
      </a:hlink>
      <a:folHlink>
        <a:srgbClr val="57618E"/>
      </a:folHlink>
    </a:clrScheme>
    <a:fontScheme name="Custom 166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ismaticVTI" id="{DA44D624-A564-4DE8-8446-0CD5C485C979}" vid="{8B2B1550-B69C-4156-BAEC-B2E559F94BD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Panoramiczny</PresentationFormat>
  <Paragraphs>0</Paragraphs>
  <Slides>8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9" baseType="lpstr">
      <vt:lpstr>PrismaticVTI</vt:lpstr>
      <vt:lpstr>Prezentacja </vt:lpstr>
      <vt:lpstr>Szkoła Podstawowa im.Jana Pawła II</vt:lpstr>
      <vt:lpstr>Sala Gimnastyczna przy szkole w Łuczycach</vt:lpstr>
      <vt:lpstr>Kaplica w Łuczycach</vt:lpstr>
      <vt:lpstr>Boisko Kosynierów</vt:lpstr>
      <vt:lpstr>Wąwóz w Łuczycach</vt:lpstr>
      <vt:lpstr>Remiza strażacka w Łuczycach</vt:lpstr>
      <vt:lpstr>Dziękujemy za uwagę!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/>
  <cp:lastModifiedBy/>
  <cp:revision>230</cp:revision>
  <dcterms:created xsi:type="dcterms:W3CDTF">2022-03-26T15:17:09Z</dcterms:created>
  <dcterms:modified xsi:type="dcterms:W3CDTF">2022-03-30T17:50:43Z</dcterms:modified>
</cp:coreProperties>
</file>