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7" r:id="rId2"/>
    <p:sldId id="278" r:id="rId3"/>
    <p:sldId id="279" r:id="rId4"/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5" r:id="rId32"/>
  </p:sldIdLst>
  <p:sldSz cx="9144000" cy="6858000" type="screen4x3"/>
  <p:notesSz cx="6858000" cy="9144000"/>
  <p:custShowLst>
    <p:custShow name="Pokaz niestandardowy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</p:sldLst>
    </p:custShow>
  </p:custShowLst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6E04BC-DE64-4307-A19A-6FAEA5AE056D}" type="datetimeFigureOut">
              <a:rPr lang="pl-PL" smtClean="0"/>
              <a:pPr/>
              <a:t>01.06.2020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9843B57-AC0B-4EFF-8A50-037A841C39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E04BC-DE64-4307-A19A-6FAEA5AE056D}" type="datetimeFigureOut">
              <a:rPr lang="pl-PL" smtClean="0"/>
              <a:pPr/>
              <a:t>01.06.2020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43B57-AC0B-4EFF-8A50-037A841C39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6E04BC-DE64-4307-A19A-6FAEA5AE056D}" type="datetimeFigureOut">
              <a:rPr lang="pl-PL" smtClean="0"/>
              <a:pPr/>
              <a:t>01.06.2020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843B57-AC0B-4EFF-8A50-037A841C39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E04BC-DE64-4307-A19A-6FAEA5AE056D}" type="datetimeFigureOut">
              <a:rPr lang="pl-PL" smtClean="0"/>
              <a:pPr/>
              <a:t>01.06.2020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43B57-AC0B-4EFF-8A50-037A841C39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6E04BC-DE64-4307-A19A-6FAEA5AE056D}" type="datetimeFigureOut">
              <a:rPr lang="pl-PL" smtClean="0"/>
              <a:pPr/>
              <a:t>01.06.2020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9843B57-AC0B-4EFF-8A50-037A841C39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E04BC-DE64-4307-A19A-6FAEA5AE056D}" type="datetimeFigureOut">
              <a:rPr lang="pl-PL" smtClean="0"/>
              <a:pPr/>
              <a:t>01.06.2020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43B57-AC0B-4EFF-8A50-037A841C39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E04BC-DE64-4307-A19A-6FAEA5AE056D}" type="datetimeFigureOut">
              <a:rPr lang="pl-PL" smtClean="0"/>
              <a:pPr/>
              <a:t>01.06.2020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43B57-AC0B-4EFF-8A50-037A841C39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E04BC-DE64-4307-A19A-6FAEA5AE056D}" type="datetimeFigureOut">
              <a:rPr lang="pl-PL" smtClean="0"/>
              <a:pPr/>
              <a:t>01.06.2020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43B57-AC0B-4EFF-8A50-037A841C39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6E04BC-DE64-4307-A19A-6FAEA5AE056D}" type="datetimeFigureOut">
              <a:rPr lang="pl-PL" smtClean="0"/>
              <a:pPr/>
              <a:t>01.06.2020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43B57-AC0B-4EFF-8A50-037A841C39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E04BC-DE64-4307-A19A-6FAEA5AE056D}" type="datetimeFigureOut">
              <a:rPr lang="pl-PL" smtClean="0"/>
              <a:pPr/>
              <a:t>01.06.2020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43B57-AC0B-4EFF-8A50-037A841C39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6E04BC-DE64-4307-A19A-6FAEA5AE056D}" type="datetimeFigureOut">
              <a:rPr lang="pl-PL" smtClean="0"/>
              <a:pPr/>
              <a:t>01.06.2020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43B57-AC0B-4EFF-8A50-037A841C39C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6E04BC-DE64-4307-A19A-6FAEA5AE056D}" type="datetimeFigureOut">
              <a:rPr lang="pl-PL" smtClean="0"/>
              <a:pPr/>
              <a:t>01.06.2020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9843B57-AC0B-4EFF-8A50-037A841C39C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novo\Downloads\podk&#322;ad%20Queen%20sp5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1143000"/>
          </a:xfrm>
        </p:spPr>
        <p:txBody>
          <a:bodyPr>
            <a:normAutofit/>
          </a:bodyPr>
          <a:lstStyle/>
          <a:p>
            <a:pPr algn="ctr"/>
            <a:r>
              <a:rPr lang="pl-PL" sz="7200" i="1" dirty="0" smtClean="0">
                <a:latin typeface="Book Antiqua" pitchFamily="18" charset="0"/>
              </a:rPr>
              <a:t>Nauczyciele</a:t>
            </a:r>
            <a:endParaRPr lang="pl-PL" sz="7200" i="1" dirty="0">
              <a:latin typeface="Book Antiqua" pitchFamily="18" charset="0"/>
            </a:endParaRPr>
          </a:p>
        </p:txBody>
      </p:sp>
      <p:pic>
        <p:nvPicPr>
          <p:cNvPr id="6" name="podkład Queen sp5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924300" y="38798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5E-6 -2.59259E-6 L -0.00156 0.36991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1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85720" y="1857364"/>
            <a:ext cx="3429000" cy="20574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bg1"/>
                </a:solidFill>
                <a:latin typeface="Book Antiqua" pitchFamily="18" charset="0"/>
              </a:rPr>
              <a:t>6</a:t>
            </a:r>
            <a:endParaRPr lang="pl-PL" sz="7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Symbol zastępczy obrazu 5" descr="IMG_20200528_21412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427" b="10427"/>
          <a:stretch>
            <a:fillRect/>
          </a:stretch>
        </p:blipFill>
        <p:spPr>
          <a:xfrm>
            <a:off x="4143375" y="500063"/>
            <a:ext cx="4551363" cy="614362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4786314" y="4643446"/>
            <a:ext cx="3429000" cy="1920240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Click="0" advTm="6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9" presetClass="exit" presetSubtype="0" decel="10000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1928802"/>
            <a:ext cx="3429000" cy="20574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bg1"/>
                </a:solidFill>
                <a:latin typeface="Book Antiqua" pitchFamily="18" charset="0"/>
              </a:rPr>
              <a:t>7</a:t>
            </a:r>
            <a:endParaRPr lang="pl-PL" sz="7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Symbol zastępczy obrazu 5" descr="IMG_20200529_18500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153" b="4153"/>
          <a:stretch>
            <a:fillRect/>
          </a:stretch>
        </p:blipFill>
        <p:spPr>
          <a:xfrm>
            <a:off x="4500563" y="357188"/>
            <a:ext cx="4206875" cy="6500812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5072066" y="4937760"/>
            <a:ext cx="3429000" cy="1920240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42844" y="1785926"/>
            <a:ext cx="3429000" cy="20574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bg1"/>
                </a:solidFill>
                <a:latin typeface="Book Antiqua" pitchFamily="18" charset="0"/>
              </a:rPr>
              <a:t>8</a:t>
            </a:r>
            <a:endParaRPr lang="pl-PL" sz="7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Symbol zastępczy obrazu 5" descr="IMG_20200529_19062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482" b="10482"/>
          <a:stretch>
            <a:fillRect/>
          </a:stretch>
        </p:blipFill>
        <p:spPr>
          <a:xfrm>
            <a:off x="3428992" y="714356"/>
            <a:ext cx="5408613" cy="538797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5000628" y="5214950"/>
            <a:ext cx="3429000" cy="1920240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14348" y="1785926"/>
            <a:ext cx="3429000" cy="20574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bg1"/>
                </a:solidFill>
                <a:latin typeface="Book Antiqua" pitchFamily="18" charset="0"/>
              </a:rPr>
              <a:t>9</a:t>
            </a:r>
            <a:endParaRPr lang="pl-PL" sz="7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Symbol zastępczy obrazu 5" descr="IMG_20200529_19323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5072066" y="285728"/>
            <a:ext cx="2948190" cy="635793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5214942" y="4643446"/>
            <a:ext cx="3429000" cy="1920240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1643050"/>
            <a:ext cx="3429000" cy="20574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bg1"/>
                </a:solidFill>
                <a:latin typeface="Book Antiqua" pitchFamily="18" charset="0"/>
              </a:rPr>
              <a:t>10</a:t>
            </a:r>
            <a:endParaRPr lang="pl-PL" sz="7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Symbol zastępczy obrazu 5" descr="IMG_20200529_22263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55" b="12555"/>
          <a:stretch>
            <a:fillRect/>
          </a:stretch>
        </p:blipFill>
        <p:spPr>
          <a:xfrm>
            <a:off x="4286250" y="357188"/>
            <a:ext cx="4429125" cy="5929312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928662" y="4937760"/>
            <a:ext cx="3429000" cy="1920240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1571612"/>
            <a:ext cx="34290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7200" dirty="0" smtClean="0">
                <a:latin typeface="Book Antiqua" pitchFamily="18" charset="0"/>
              </a:rPr>
              <a:t/>
            </a:r>
            <a:br>
              <a:rPr lang="pl-PL" sz="7200" dirty="0" smtClean="0">
                <a:latin typeface="Book Antiqua" pitchFamily="18" charset="0"/>
              </a:rPr>
            </a:br>
            <a:r>
              <a:rPr lang="pl-PL" sz="7200" dirty="0" smtClean="0">
                <a:solidFill>
                  <a:schemeClr val="bg1"/>
                </a:solidFill>
                <a:latin typeface="Book Antiqua" pitchFamily="18" charset="0"/>
              </a:rPr>
              <a:t>11</a:t>
            </a:r>
            <a:endParaRPr lang="pl-PL" sz="7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Symbol zastępczy obrazu 5" descr="IMG_20200529_22271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018" b="4018"/>
          <a:stretch>
            <a:fillRect/>
          </a:stretch>
        </p:blipFill>
        <p:spPr>
          <a:xfrm>
            <a:off x="4143375" y="500063"/>
            <a:ext cx="4572000" cy="57150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500034" y="4937760"/>
            <a:ext cx="3429000" cy="1920240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2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3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71472" y="1571612"/>
            <a:ext cx="3429000" cy="20574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bg1"/>
                </a:solidFill>
                <a:latin typeface="Book Antiqua" pitchFamily="18" charset="0"/>
              </a:rPr>
              <a:t>12</a:t>
            </a:r>
            <a:endParaRPr lang="pl-PL" sz="7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Symbol zastępczy obrazu 5" descr="IMG_20200529_22280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4214810" y="285728"/>
            <a:ext cx="4518244" cy="624524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-428660" y="1785926"/>
            <a:ext cx="3429000" cy="20574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bg1"/>
                </a:solidFill>
                <a:latin typeface="Book Antiqua" pitchFamily="18" charset="0"/>
              </a:rPr>
              <a:t>13</a:t>
            </a:r>
            <a:endParaRPr lang="pl-PL" sz="7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Symbol zastępczy obrazu 5" descr="IMG_20200529_22290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061" r="10061"/>
          <a:stretch>
            <a:fillRect/>
          </a:stretch>
        </p:blipFill>
        <p:spPr>
          <a:xfrm>
            <a:off x="2571736" y="1142984"/>
            <a:ext cx="6408738" cy="420528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Click="0" advTm="6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57224" y="928670"/>
            <a:ext cx="3429000" cy="20574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bg1"/>
                </a:solidFill>
                <a:latin typeface="Book Antiqua" pitchFamily="18" charset="0"/>
              </a:rPr>
              <a:t>14</a:t>
            </a:r>
            <a:endParaRPr lang="pl-PL" sz="7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Symbol zastępczy obrazu 5" descr="IMG_20200529_22295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285728"/>
            <a:ext cx="3718160" cy="621508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88889E-6 -4.44444E-6 L -3.88889E-6 0.3333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14348" y="1643050"/>
            <a:ext cx="3429000" cy="20574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bg1"/>
                </a:solidFill>
                <a:latin typeface="Book Antiqua" pitchFamily="18" charset="0"/>
              </a:rPr>
              <a:t>15</a:t>
            </a:r>
            <a:endParaRPr lang="pl-PL" sz="7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Symbol zastępczy obrazu 5" descr="IMG_20200530_23234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4500562" y="547666"/>
            <a:ext cx="4214813" cy="561975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Click="0" advTm="6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38" presetClass="exit" presetSubtype="0" accel="50000" fill="hold" grpId="3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2"/>
      <p:bldP spid="3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715436" cy="2928950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>
                <a:latin typeface="Book Antiqua" pitchFamily="18" charset="0"/>
              </a:rPr>
              <a:t>SZKOŁY PODSTAWOWEJ nr 5 w tarnowskich górach</a:t>
            </a:r>
            <a:endParaRPr lang="pl-PL" sz="4400" dirty="0"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00"/>
                            </p:stCondLst>
                            <p:childTnLst>
                              <p:par>
                                <p:cTn id="1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700"/>
                            </p:stCondLst>
                            <p:childTnLst>
                              <p:par>
                                <p:cTn id="24" presetID="37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1571612"/>
            <a:ext cx="3429000" cy="20574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bg1"/>
                </a:solidFill>
              </a:rPr>
              <a:t>16</a:t>
            </a:r>
            <a:endParaRPr lang="pl-PL" sz="7200" dirty="0">
              <a:solidFill>
                <a:schemeClr val="bg1"/>
              </a:solidFill>
            </a:endParaRPr>
          </a:p>
        </p:txBody>
      </p:sp>
      <p:pic>
        <p:nvPicPr>
          <p:cNvPr id="6" name="Symbol zastępczy obrazu 5" descr="IMG_20200531_1036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4871121" y="428604"/>
            <a:ext cx="3356357" cy="597008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5357818" y="4214818"/>
            <a:ext cx="3429000" cy="1920240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Click="0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1571612"/>
            <a:ext cx="3429000" cy="20574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bg1"/>
                </a:solidFill>
                <a:latin typeface="Book Antiqua" pitchFamily="18" charset="0"/>
              </a:rPr>
              <a:t>17</a:t>
            </a:r>
            <a:endParaRPr lang="pl-PL" sz="7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Symbol zastępczy obrazu 5" descr="IMG_20200531_10383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434" b="3434"/>
          <a:stretch>
            <a:fillRect/>
          </a:stretch>
        </p:blipFill>
        <p:spPr>
          <a:xfrm>
            <a:off x="4357688" y="285750"/>
            <a:ext cx="4206875" cy="6215063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9" presetClass="exit" presetSubtype="1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-214346" y="1928802"/>
            <a:ext cx="3429000" cy="20574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bg1"/>
                </a:solidFill>
                <a:latin typeface="Book Antiqua" pitchFamily="18" charset="0"/>
              </a:rPr>
              <a:t>18</a:t>
            </a:r>
            <a:endParaRPr lang="pl-PL" sz="7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Symbol zastępczy obrazu 5" descr="IMG-20200528-WA001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000364" y="1255113"/>
            <a:ext cx="5837249" cy="437793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42910" y="1643050"/>
            <a:ext cx="3429000" cy="20574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bg1"/>
                </a:solidFill>
                <a:latin typeface="Book Antiqua" pitchFamily="18" charset="0"/>
              </a:rPr>
              <a:t>19</a:t>
            </a:r>
            <a:endParaRPr lang="pl-PL" sz="7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Symbol zastępczy obrazu 5" descr="IMG-20200531-WA00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136" b="4136"/>
          <a:stretch>
            <a:fillRect/>
          </a:stretch>
        </p:blipFill>
        <p:spPr>
          <a:xfrm>
            <a:off x="4500562" y="642918"/>
            <a:ext cx="4206875" cy="585787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Click="0" advTm="6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1785926"/>
            <a:ext cx="3429000" cy="20574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bg1"/>
                </a:solidFill>
                <a:latin typeface="Book Antiqua" pitchFamily="18" charset="0"/>
              </a:rPr>
              <a:t>20</a:t>
            </a:r>
            <a:endParaRPr lang="pl-PL" sz="7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500694" y="4643446"/>
            <a:ext cx="3429000" cy="192024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Symbol zastępczy obrazu 4" descr="Anna sp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64" b="1464"/>
          <a:stretch>
            <a:fillRect/>
          </a:stretch>
        </p:blipFill>
        <p:spPr>
          <a:xfrm>
            <a:off x="4000500" y="285750"/>
            <a:ext cx="4786313" cy="6215063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advClick="0" advTm="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48" presetClass="exit" presetSubtype="0" decel="5000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14488"/>
            <a:ext cx="3429000" cy="20574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bg1"/>
                </a:solidFill>
                <a:latin typeface="Book Antiqua" pitchFamily="18" charset="0"/>
              </a:rPr>
              <a:t>21</a:t>
            </a:r>
            <a:endParaRPr lang="pl-PL" sz="7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 descr="Dominika Koźlak sp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1142984"/>
            <a:ext cx="5805130" cy="435771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714488"/>
            <a:ext cx="3429000" cy="20574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bg1"/>
                </a:solidFill>
                <a:latin typeface="Book Antiqua" pitchFamily="18" charset="0"/>
              </a:rPr>
              <a:t>22</a:t>
            </a:r>
            <a:endParaRPr lang="pl-PL" sz="7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 descr="Dominika Koźlak sp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571480"/>
            <a:ext cx="4491444" cy="5786478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xit" presetSubtype="0" de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785926"/>
            <a:ext cx="3429000" cy="20574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bg1"/>
                </a:solidFill>
                <a:latin typeface="Book Antiqua" pitchFamily="18" charset="0"/>
              </a:rPr>
              <a:t>23</a:t>
            </a:r>
            <a:endParaRPr lang="pl-PL" sz="7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 descr="Dominika Koźlak sp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4214810" y="428604"/>
            <a:ext cx="4143404" cy="622028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advClick="0" advTm="5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xit" presetSubtype="0" decel="10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785926"/>
            <a:ext cx="3429000" cy="20574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bg1"/>
                </a:solidFill>
                <a:latin typeface="Book Antiqua" pitchFamily="18" charset="0"/>
              </a:rPr>
              <a:t>24</a:t>
            </a:r>
            <a:endParaRPr lang="pl-PL" sz="7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 descr="Dominika Koźlak sp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4252653" y="214290"/>
            <a:ext cx="3864800" cy="642942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advClick="0" advTm="5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xit" presetSubtype="0" decel="10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785926"/>
            <a:ext cx="3429000" cy="20574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bg1"/>
                </a:solidFill>
                <a:latin typeface="Book Antiqua" pitchFamily="18" charset="0"/>
              </a:rPr>
              <a:t>25</a:t>
            </a:r>
            <a:endParaRPr lang="pl-PL" sz="7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 descr="Dominika Koźlak sp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4256624" y="214290"/>
            <a:ext cx="4526245" cy="642942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advClick="0" advTm="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86808" cy="1643074"/>
          </a:xfrm>
        </p:spPr>
        <p:txBody>
          <a:bodyPr>
            <a:noAutofit/>
          </a:bodyPr>
          <a:lstStyle/>
          <a:p>
            <a:pPr algn="ctr"/>
            <a:r>
              <a:rPr lang="pl-PL" sz="5400" dirty="0" smtClean="0">
                <a:latin typeface="Book Antiqua" pitchFamily="18" charset="0"/>
              </a:rPr>
              <a:t>Zapraszają na prezentację pt.</a:t>
            </a:r>
            <a:endParaRPr lang="pl-PL" sz="5400" dirty="0"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9416"/>
            <a:ext cx="5757874" cy="247948"/>
          </a:xfrm>
        </p:spPr>
        <p:txBody>
          <a:bodyPr>
            <a:normAutofit fontScale="47500" lnSpcReduction="20000"/>
          </a:bodyPr>
          <a:lstStyle/>
          <a:p>
            <a:endParaRPr lang="pl-PL" dirty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1785926"/>
            <a:ext cx="3429000" cy="20574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bg1"/>
                </a:solidFill>
                <a:latin typeface="Book Antiqua" pitchFamily="18" charset="0"/>
              </a:rPr>
              <a:t>26</a:t>
            </a:r>
            <a:endParaRPr lang="pl-PL" sz="7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Symbol zastępczy obrazu 8" descr="IMG_20200601_08534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877" r="10877"/>
          <a:stretch>
            <a:fillRect/>
          </a:stretch>
        </p:blipFill>
        <p:spPr>
          <a:xfrm>
            <a:off x="3500430" y="714356"/>
            <a:ext cx="5265640" cy="5265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5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318064" cy="5143560"/>
          </a:xfrm>
        </p:spPr>
        <p:txBody>
          <a:bodyPr>
            <a:normAutofit/>
          </a:bodyPr>
          <a:lstStyle/>
          <a:p>
            <a:pPr algn="ctr"/>
            <a:r>
              <a:rPr lang="pl-PL" i="1" dirty="0" smtClean="0">
                <a:solidFill>
                  <a:schemeClr val="bg1"/>
                </a:solidFill>
                <a:latin typeface="Book Antiqua" pitchFamily="18" charset="0"/>
              </a:rPr>
              <a:t>Imiona  i  nazwiska  występujących  w  prezentacji  nauczycieli  ujawnimy  w  środę  </a:t>
            </a:r>
            <a:r>
              <a:rPr lang="pl-PL" i="1" dirty="0" smtClean="0">
                <a:solidFill>
                  <a:schemeClr val="bg1"/>
                </a:solidFill>
                <a:latin typeface="Book Antiqua" pitchFamily="18" charset="0"/>
                <a:sym typeface="Wingdings" pitchFamily="2" charset="2"/>
              </a:rPr>
              <a:t> </a:t>
            </a:r>
            <a:br>
              <a:rPr lang="pl-PL" i="1" dirty="0" smtClean="0">
                <a:solidFill>
                  <a:schemeClr val="bg1"/>
                </a:solidFill>
                <a:latin typeface="Book Antiqua" pitchFamily="18" charset="0"/>
                <a:sym typeface="Wingdings" pitchFamily="2" charset="2"/>
              </a:rPr>
            </a:br>
            <a:r>
              <a:rPr lang="pl-PL" i="1" dirty="0" smtClean="0">
                <a:solidFill>
                  <a:schemeClr val="bg1"/>
                </a:solidFill>
                <a:latin typeface="Book Antiqua" pitchFamily="18" charset="0"/>
                <a:sym typeface="Wingdings" pitchFamily="2" charset="2"/>
              </a:rPr>
              <a:t> Zapraszamy  do  udziału  w  zabawie i  przesyłania  listy  z  nazwiskami dziennikiem  elektronicznym  do  </a:t>
            </a:r>
            <a:br>
              <a:rPr lang="pl-PL" i="1" dirty="0" smtClean="0">
                <a:solidFill>
                  <a:schemeClr val="bg1"/>
                </a:solidFill>
                <a:latin typeface="Book Antiqua" pitchFamily="18" charset="0"/>
                <a:sym typeface="Wingdings" pitchFamily="2" charset="2"/>
              </a:rPr>
            </a:br>
            <a:r>
              <a:rPr lang="pl-PL" i="1" dirty="0" smtClean="0">
                <a:solidFill>
                  <a:schemeClr val="bg1"/>
                </a:solidFill>
                <a:latin typeface="Book Antiqua" pitchFamily="18" charset="0"/>
                <a:sym typeface="Wingdings" pitchFamily="2" charset="2"/>
              </a:rPr>
              <a:t>p.  Kamili  </a:t>
            </a:r>
            <a:r>
              <a:rPr lang="pl-PL" i="1" dirty="0" err="1" smtClean="0">
                <a:solidFill>
                  <a:schemeClr val="bg1"/>
                </a:solidFill>
                <a:latin typeface="Book Antiqua" pitchFamily="18" charset="0"/>
                <a:sym typeface="Wingdings" pitchFamily="2" charset="2"/>
              </a:rPr>
              <a:t>Lichosik</a:t>
            </a:r>
            <a:endParaRPr lang="pl-PL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357158" y="4643446"/>
            <a:ext cx="8429684" cy="192024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Dziękujemy za udział w zabawie</a:t>
            </a:r>
          </a:p>
          <a:p>
            <a:pPr algn="ctr"/>
            <a:r>
              <a:rPr lang="pl-PL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  <a:sym typeface="Wingdings" pitchFamily="2" charset="2"/>
              </a:rPr>
              <a:t></a:t>
            </a:r>
            <a:endParaRPr lang="pl-PL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-0.00174 -0.466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4" presetClass="entr" presetSubtype="0" fill="hold" grpId="0" nodeType="after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4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4282" y="4357694"/>
            <a:ext cx="8786874" cy="1828800"/>
          </a:xfrm>
        </p:spPr>
        <p:txBody>
          <a:bodyPr/>
          <a:lstStyle/>
          <a:p>
            <a:pPr algn="ctr"/>
            <a:r>
              <a:rPr lang="pl-PL" dirty="0" smtClean="0">
                <a:latin typeface="Book Antiqua" pitchFamily="18" charset="0"/>
              </a:rPr>
              <a:t>Zgadnij kto to?</a:t>
            </a:r>
            <a:endParaRPr lang="pl-PL" dirty="0">
              <a:latin typeface="Book Antiqua" pitchFamily="18" charset="0"/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1.11022E-16 L 0.00399 -0.4157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1071538" y="928670"/>
            <a:ext cx="3429000" cy="4132328"/>
          </a:xfrm>
        </p:spPr>
        <p:txBody>
          <a:bodyPr>
            <a:normAutofit/>
          </a:bodyPr>
          <a:lstStyle/>
          <a:p>
            <a:pPr algn="ctr"/>
            <a:endParaRPr lang="pl-PL" sz="6000" b="1" dirty="0" smtClean="0">
              <a:solidFill>
                <a:schemeClr val="bg1"/>
              </a:solidFill>
            </a:endParaRPr>
          </a:p>
          <a:p>
            <a:pPr algn="ctr"/>
            <a:endParaRPr lang="pl-PL" sz="6000" b="1" dirty="0" smtClean="0">
              <a:solidFill>
                <a:schemeClr val="bg1"/>
              </a:solidFill>
            </a:endParaRPr>
          </a:p>
          <a:p>
            <a:pPr algn="ctr"/>
            <a:r>
              <a:rPr lang="pl-PL" sz="7200" b="1" dirty="0" smtClean="0">
                <a:solidFill>
                  <a:schemeClr val="bg1"/>
                </a:solidFill>
                <a:latin typeface="Book Antiqua" pitchFamily="18" charset="0"/>
              </a:rPr>
              <a:t>1</a:t>
            </a:r>
            <a:endParaRPr lang="pl-PL" sz="7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Symbol zastępczy obrazu 5" descr="IMG_20200528_151730.jpg"/>
          <p:cNvPicPr>
            <a:picLocks noGrp="1" noChangeAspect="1"/>
          </p:cNvPicPr>
          <p:nvPr isPhoto="1">
            <p:ph type="pic" idx="1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5143504" y="285728"/>
            <a:ext cx="3303234" cy="6286544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101600" dist="101600" dir="13500000" sy="23000" kx="1200000" algn="br" rotWithShape="0">
              <a:prstClr val="black">
                <a:alpha val="29000"/>
              </a:prstClr>
            </a:outerShdw>
          </a:effectLst>
        </p:spPr>
      </p:pic>
    </p:spTree>
  </p:cSld>
  <p:clrMapOvr>
    <a:masterClrMapping/>
  </p:clrMapOvr>
  <p:transition spd="slow" advClick="0" advTm="6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Symbol zastępczy obrazu 5" descr="IMG_20200528_15181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413" b="9413"/>
          <a:stretch>
            <a:fillRect/>
          </a:stretch>
        </p:blipFill>
        <p:spPr>
          <a:xfrm>
            <a:off x="4357686" y="1285860"/>
            <a:ext cx="4206240" cy="420624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571472" y="2428868"/>
            <a:ext cx="3429000" cy="1920240"/>
          </a:xfrm>
        </p:spPr>
        <p:txBody>
          <a:bodyPr>
            <a:normAutofit/>
          </a:bodyPr>
          <a:lstStyle/>
          <a:p>
            <a:pPr algn="ctr"/>
            <a:r>
              <a:rPr lang="pl-PL" sz="7200" b="1" dirty="0" smtClean="0">
                <a:solidFill>
                  <a:schemeClr val="bg1"/>
                </a:solidFill>
                <a:latin typeface="Book Antiqua" pitchFamily="18" charset="0"/>
              </a:rPr>
              <a:t>2</a:t>
            </a:r>
            <a:endParaRPr lang="pl-PL" sz="7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Click="0"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71472" y="1500174"/>
            <a:ext cx="3429000" cy="20574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bg1"/>
                </a:solidFill>
                <a:latin typeface="Book Antiqua" pitchFamily="18" charset="0"/>
              </a:rPr>
              <a:t>3</a:t>
            </a:r>
            <a:endParaRPr lang="pl-PL" sz="7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obrazu 7" descr="IMG_20200528_15185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4648520" y="642918"/>
            <a:ext cx="3910324" cy="521497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8" presetClass="exit" presetSubtype="0" accel="5000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14348" y="1857364"/>
            <a:ext cx="3429000" cy="20574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bg1"/>
                </a:solidFill>
                <a:latin typeface="Book Antiqua" pitchFamily="18" charset="0"/>
              </a:rPr>
              <a:t>4</a:t>
            </a:r>
            <a:endParaRPr lang="pl-PL" sz="7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Symbol zastępczy obrazu 5" descr="IMG_20200528_18124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428604"/>
            <a:ext cx="3293296" cy="585791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xit" presetSubtype="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3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67">
                                          <p:stCondLst>
                                            <p:cond delay="273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0" accel="50000">
                                          <p:stCondLst>
                                            <p:cond delay="27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9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14348" y="1857364"/>
            <a:ext cx="3429000" cy="20574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bg1"/>
                </a:solidFill>
                <a:latin typeface="Book Antiqua" pitchFamily="18" charset="0"/>
              </a:rPr>
              <a:t>5</a:t>
            </a:r>
            <a:endParaRPr lang="pl-PL" sz="72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obrazu 7" descr="IMG_20200528_20365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039" b="6039"/>
          <a:stretch>
            <a:fillRect/>
          </a:stretch>
        </p:blipFill>
        <p:spPr>
          <a:xfrm>
            <a:off x="4500563" y="357188"/>
            <a:ext cx="4206875" cy="62865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advClick="0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mph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1018</TotalTime>
  <Words>59</Words>
  <Application>Microsoft Office PowerPoint</Application>
  <PresentationFormat>Pokaz na ekranie (4:3)</PresentationFormat>
  <Paragraphs>35</Paragraphs>
  <Slides>31</Slides>
  <Notes>0</Notes>
  <HiddenSlides>0</HiddenSlides>
  <MMClips>1</MMClips>
  <ScaleCrop>false</ScaleCrop>
  <HeadingPairs>
    <vt:vector size="6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  <vt:variant>
        <vt:lpstr>Pokazy niestandardowe</vt:lpstr>
      </vt:variant>
      <vt:variant>
        <vt:i4>1</vt:i4>
      </vt:variant>
    </vt:vector>
  </HeadingPairs>
  <TitlesOfParts>
    <vt:vector size="33" baseType="lpstr">
      <vt:lpstr>Bogaty</vt:lpstr>
      <vt:lpstr>Nauczyciele</vt:lpstr>
      <vt:lpstr>SZKOŁY PODSTAWOWEJ nr 5 w tarnowskich górach</vt:lpstr>
      <vt:lpstr>Zapraszają na prezentację pt.</vt:lpstr>
      <vt:lpstr>Zgadnij kto to?</vt:lpstr>
      <vt:lpstr>Slajd 5</vt:lpstr>
      <vt:lpstr>Slajd 6</vt:lpstr>
      <vt:lpstr>3</vt:lpstr>
      <vt:lpstr>4</vt:lpstr>
      <vt:lpstr>5</vt:lpstr>
      <vt:lpstr>6</vt:lpstr>
      <vt:lpstr>7</vt:lpstr>
      <vt:lpstr>8</vt:lpstr>
      <vt:lpstr>9</vt:lpstr>
      <vt:lpstr>10</vt:lpstr>
      <vt:lpstr> 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26</vt:lpstr>
      <vt:lpstr>Imiona  i  nazwiska  występujących  w  prezentacji  nauczycieli  ujawnimy  w  środę     Zapraszamy  do  udziału  w  zabawie i  przesyłania  listy  z  nazwiskami dziennikiem  elektronicznym  do   p.  Kamili  Lichosik</vt:lpstr>
      <vt:lpstr>Pokaz niestandardowy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fotograficzny</dc:title>
  <dc:creator>Lenovo</dc:creator>
  <cp:lastModifiedBy>Lenovo</cp:lastModifiedBy>
  <cp:revision>57</cp:revision>
  <dcterms:created xsi:type="dcterms:W3CDTF">2020-05-31T09:28:42Z</dcterms:created>
  <dcterms:modified xsi:type="dcterms:W3CDTF">2020-06-01T08:05:27Z</dcterms:modified>
</cp:coreProperties>
</file>