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00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ka" initials="N" lastIdx="1" clrIdx="0">
    <p:extLst>
      <p:ext uri="{19B8F6BF-5375-455C-9EA6-DF929625EA0E}">
        <p15:presenceInfo xmlns:p15="http://schemas.microsoft.com/office/powerpoint/2012/main" userId="Natal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306"/>
    <a:srgbClr val="E3A757"/>
    <a:srgbClr val="DE9636"/>
    <a:srgbClr val="FFCC66"/>
    <a:srgbClr val="CC8800"/>
    <a:srgbClr val="FCFCFC"/>
    <a:srgbClr val="FFFFCC"/>
    <a:srgbClr val="FFFF99"/>
    <a:srgbClr val="000000"/>
    <a:srgbClr val="333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73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91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74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14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4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587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83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382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541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04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05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97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702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6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928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24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33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503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303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525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9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1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993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163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76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02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38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58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96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304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90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84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710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5D1653-E36C-4640-B051-28141CE52678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48E24C-9053-4FDF-AB56-8DE5C80F6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2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hyperlink" Target="https://pl.wikipedia.org/wiki/Helena_Sikorska_(1888%E2%80%931972)" TargetMode="External"/><Relationship Id="rId7" Type="http://schemas.openxmlformats.org/officeDocument/2006/relationships/hyperlink" Target="https://pl.wikipedia.org/wiki/Kryzys_przysi%C4%99gowy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l.wikipedia.org/wiki/W%C5%82adys%C5%82aw_Sikorski" TargetMode="External"/><Relationship Id="rId5" Type="http://schemas.openxmlformats.org/officeDocument/2006/relationships/hyperlink" Target="http://www.sww.w.szu.pl/index.php?id=biografia_wladyslaw_sikorski" TargetMode="External"/><Relationship Id="rId4" Type="http://schemas.openxmlformats.org/officeDocument/2006/relationships/hyperlink" Target="https://pl.wikipedia.org/wiki/Uk%C5%82ad_Sikorski-Majsk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colorTemperature colorTemp="8609"/>
                    </a14:imgEffect>
                    <a14:imgEffect>
                      <a14:saturation sat="343000"/>
                    </a14:imgEffect>
                    <a14:imgEffect>
                      <a14:brightnessContrast bright="4000" contrast="55000"/>
                    </a14:imgEffect>
                  </a14:imgLayer>
                </a14:imgProps>
              </a:ext>
            </a:extLst>
          </a:blip>
          <a:srcRect/>
          <a:stretch>
            <a:fillRect t="-5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wój: poziomy 7">
            <a:extLst>
              <a:ext uri="{FF2B5EF4-FFF2-40B4-BE49-F238E27FC236}">
                <a16:creationId xmlns:a16="http://schemas.microsoft.com/office/drawing/2014/main" xmlns="" id="{3A914F63-8D50-4893-B92E-CD899FF7E090}"/>
              </a:ext>
            </a:extLst>
          </p:cNvPr>
          <p:cNvSpPr/>
          <p:nvPr/>
        </p:nvSpPr>
        <p:spPr>
          <a:xfrm>
            <a:off x="8028122" y="5687878"/>
            <a:ext cx="4163878" cy="1030637"/>
          </a:xfrm>
          <a:prstGeom prst="horizontalScroll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1" u="none" strike="noStrike" kern="1200" spc="50" normalizeH="0" baseline="0" noProof="0" dirty="0">
                <a:ln w="0"/>
                <a:solidFill>
                  <a:srgbClr val="2B130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Harrington" panose="04040505050A02020702" pitchFamily="82" charset="0"/>
                <a:ea typeface="+mn-ea"/>
                <a:cs typeface="Arabic Typesetting" panose="03020402040406030203" pitchFamily="66" charset="-78"/>
              </a:rPr>
              <a:t>Władysław</a:t>
            </a:r>
            <a:r>
              <a:rPr kumimoji="0" lang="pl-PL" sz="2800" b="1" i="1" u="none" strike="noStrike" kern="1200" spc="50" normalizeH="0" baseline="0" noProof="0" dirty="0">
                <a:ln w="0"/>
                <a:solidFill>
                  <a:srgbClr val="2B130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Arabic Typesetting" panose="03020402040406030203" pitchFamily="66" charset="-78"/>
              </a:rPr>
              <a:t> </a:t>
            </a:r>
            <a:r>
              <a:rPr kumimoji="0" lang="pl-PL" sz="2800" b="1" i="1" u="none" strike="noStrike" kern="1200" spc="50" normalizeH="0" baseline="0" noProof="0" dirty="0">
                <a:ln w="0"/>
                <a:solidFill>
                  <a:srgbClr val="2B130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Harrington" panose="04040505050A02020702" pitchFamily="82" charset="0"/>
                <a:ea typeface="+mn-ea"/>
                <a:cs typeface="Arabic Typesetting" panose="03020402040406030203" pitchFamily="66" charset="-78"/>
              </a:rPr>
              <a:t>Sikorski</a:t>
            </a:r>
          </a:p>
        </p:txBody>
      </p:sp>
    </p:spTree>
    <p:extLst>
      <p:ext uri="{BB962C8B-B14F-4D97-AF65-F5344CB8AC3E}">
        <p14:creationId xmlns:p14="http://schemas.microsoft.com/office/powerpoint/2010/main" val="326346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FA5976D-1DBE-4CDA-B301-E9D00D434E4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l-PL" sz="7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SUKCESY MINISTRA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40ECD2-687F-47E2-B28A-8B9FC736D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17.02.1924  roku Władysław Sikorski został powołany na ministra spraw zagranicznych.</a:t>
            </a:r>
          </a:p>
          <a:p>
            <a:pPr marL="0" indent="0">
              <a:buNone/>
            </a:pP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Sukcesy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Sikorskiego jako ministra:</a:t>
            </a:r>
          </a:p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Poprawa wyposażenia i wyszkolenia armii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Usprawnianie administracji wojskowej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Zabezpieczenie granicy wschodniej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Dobra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współpraca z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premierem.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10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3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FA5976D-1DBE-4CDA-B301-E9D00D434E4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l-PL" sz="7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Premier i  wódz</a:t>
            </a:r>
            <a:r>
              <a:rPr lang="pl-PL" sz="7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endParaRPr lang="pl-PL" sz="7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40ECD2-687F-47E2-B28A-8B9FC736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3217944"/>
            <a:ext cx="9601196" cy="2400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30 września 1939 roku Władysław Sikorski został  mianowany nowym premierem Rzeczypospolitej . Pełnił również funkcję Naczelnego Wodza. 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835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>
      <p:transition spd="slow">
        <p:blinds dir="vert"/>
        <p:sndAc>
          <p:stSnd>
            <p:snd r:embed="rId2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874433-F023-40B2-9696-25895E64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6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UkŁad</a:t>
            </a:r>
            <a:r>
              <a:rPr lang="pl-PL" sz="6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pl-PL" sz="6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Sikorski-Majski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2C1A507-F557-4BFD-BAEB-C18609F4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1"/>
            <a:ext cx="6033050" cy="3645085"/>
          </a:xfrm>
        </p:spPr>
        <p:txBody>
          <a:bodyPr>
            <a:normAutofit fontScale="92500" lnSpcReduction="20000"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Układ z dnia 30 lipca 1941 roku między Polską (sygnatariusz: Władysław Sikorski) a ZSRR (sygnatariusz: Iwan Majski), przywracający stosunki dyplomatyczne między obu państwami, zerwane 17 września 1939 z chwilą agresji ZSRR na Polskę wobec wysuniętego wówczas w nocie skierowanej do ambasadora RP oficjalnego stwierdzenia władz ZSRR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o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zaprzestaniu istnienia państwa polskiego. Układ miał na celu wspólną walkę obu państw z III Rzeszą w czasie II wojny światowej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w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ramach koalicji antyhitlerowskiej.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F2A43B5-FE31-4283-BD33-0E657028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452" y="3056474"/>
            <a:ext cx="3750364" cy="2178137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66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C20E56D-32D4-402A-9482-7226E2A7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ŚMIERĆ W GIBRALTARZE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BCAC934-1F66-42F4-BFA5-00D21E40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77419"/>
            <a:ext cx="6258338" cy="38173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Sikorski zginął w Gibraltarze 4 lipca 1943 podczas powrotu z inspekcji sił Armii Polskiej na Bliskim Wschodzie. Razem z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generałem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Sikorskim w katastrofie samolotu Liberator II AL523, który spadł do morza o godzinie 23:07, 16 sekund po wystartowaniu, zginęła jego córka Zofia (według wersji oficjalnej) i szef sztabu Naczelnego Wodza, Tadeusz Klimecki oraz siedem innych osób. Ciała córki i trzech innych osób mających znajdować się na pokładzie nigdy nie odnaleziono.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E0C6A6C-B1A6-48B9-84E0-AACEC93A0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83" y="3051680"/>
            <a:ext cx="3246782" cy="2668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3699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25705B5-D3A8-46A0-9635-A77403D9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ŹRÓDŁA:</a:t>
            </a:r>
            <a:endParaRPr lang="pl-PL" sz="72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E7F9A85-C7DB-4F49-A8FA-EB7F4215D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3"/>
              </a:rPr>
              <a:t>https://pl.wikipedia.org/wiki/Helena_Sikorska_(1888%E2%80%931972)</a:t>
            </a:r>
            <a:endParaRPr lang="pl-PL" dirty="0"/>
          </a:p>
          <a:p>
            <a:r>
              <a:rPr lang="pl-PL" dirty="0">
                <a:hlinkClick r:id="rId4"/>
              </a:rPr>
              <a:t>https://pl.wikipedia.org/wiki/Uk%C5%82ad_Sikorski-Majski</a:t>
            </a:r>
            <a:endParaRPr lang="pl-PL" dirty="0"/>
          </a:p>
          <a:p>
            <a:r>
              <a:rPr lang="pl-PL" dirty="0">
                <a:hlinkClick r:id="rId5"/>
              </a:rPr>
              <a:t>http://www.sww.w.szu.pl/index.php?id=biografia_wladyslaw_sikorski</a:t>
            </a:r>
            <a:endParaRPr lang="pl-PL" dirty="0"/>
          </a:p>
          <a:p>
            <a:r>
              <a:rPr lang="pl-PL" dirty="0">
                <a:hlinkClick r:id="rId6"/>
              </a:rPr>
              <a:t>https://pl.wikipedia.org/wiki/W%C5%82adys%C5%82aw_Sikorski</a:t>
            </a:r>
            <a:endParaRPr lang="pl-PL" dirty="0"/>
          </a:p>
          <a:p>
            <a:r>
              <a:rPr lang="pl-PL" dirty="0">
                <a:hlinkClick r:id="rId7"/>
              </a:rPr>
              <a:t>https://pl.wikipedia.org/wiki/Kryzys_przysi%C4%99gowy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500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AFB3831-562D-4A41-A92C-8E5D9F1D0228}"/>
              </a:ext>
            </a:extLst>
          </p:cNvPr>
          <p:cNvSpPr txBox="1"/>
          <p:nvPr/>
        </p:nvSpPr>
        <p:spPr>
          <a:xfrm>
            <a:off x="3114263" y="2551837"/>
            <a:ext cx="7566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uwagę!!</a:t>
            </a:r>
          </a:p>
          <a:p>
            <a:r>
              <a:rPr lang="pl-PL" sz="5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Natalia Krempa </a:t>
            </a:r>
          </a:p>
        </p:txBody>
      </p:sp>
    </p:spTree>
    <p:extLst>
      <p:ext uri="{BB962C8B-B14F-4D97-AF65-F5344CB8AC3E}">
        <p14:creationId xmlns:p14="http://schemas.microsoft.com/office/powerpoint/2010/main" val="20894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116506C-9D6C-4481-9070-A070AE41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22" y="1049143"/>
            <a:ext cx="10021955" cy="1345095"/>
          </a:xfrm>
          <a:noFill/>
          <a:effectLst>
            <a:glow rad="7874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l-PL" sz="4800" b="1" i="1" cap="non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POCZĄTEK HISTORII Sikorskiego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88998A2-B8FC-4471-B37F-C94FC9C57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2663686"/>
            <a:ext cx="6135195" cy="4039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i="1" dirty="0"/>
              <a:t> 20 maja 1881 w Tuszowie Narodowym urodził się Władysław Eugeniusz Sikorski. Ziemia ta należała wtedy do Austro-Węgier. Ojciec (Tomasz Sikorski), pochodził z rodziny tkaczy z Przeworska. Matka Emilia była córką szafarki. </a:t>
            </a:r>
            <a:endParaRPr lang="pl-PL" sz="2400" b="1" i="1" dirty="0" smtClean="0"/>
          </a:p>
          <a:p>
            <a:pPr marL="0" indent="0">
              <a:buNone/>
            </a:pPr>
            <a:r>
              <a:rPr lang="pl-PL" sz="2400" b="1" i="1" dirty="0" smtClean="0"/>
              <a:t>Na </a:t>
            </a:r>
            <a:r>
              <a:rPr lang="pl-PL" sz="2400" b="1" i="1" dirty="0"/>
              <a:t>zdjęciu obok przedstawiony jest dom narodzin Sikorskiego, który obecnie jest centrum Jego pamięci.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9FA31A8-0141-493F-9D96-D1429E3C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56" y="2663686"/>
            <a:ext cx="4307519" cy="2425148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0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stęga: zakrzywiona i nachylona w dół 13">
            <a:extLst>
              <a:ext uri="{FF2B5EF4-FFF2-40B4-BE49-F238E27FC236}">
                <a16:creationId xmlns:a16="http://schemas.microsoft.com/office/drawing/2014/main" xmlns="" id="{FEDCA5AC-5857-4617-9E9D-26DE98F66280}"/>
              </a:ext>
            </a:extLst>
          </p:cNvPr>
          <p:cNvSpPr/>
          <p:nvPr/>
        </p:nvSpPr>
        <p:spPr>
          <a:xfrm>
            <a:off x="4397045" y="2528629"/>
            <a:ext cx="3533614" cy="2343479"/>
          </a:xfrm>
          <a:prstGeom prst="ellipseRibbon">
            <a:avLst>
              <a:gd name="adj1" fmla="val 40820"/>
              <a:gd name="adj2" fmla="val 69437"/>
              <a:gd name="adj3" fmla="val 9984"/>
            </a:avLst>
          </a:prstGeom>
          <a:solidFill>
            <a:schemeClr val="accent4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Seminarium </a:t>
            </a:r>
          </a:p>
          <a:p>
            <a:pPr algn="ctr"/>
            <a:r>
              <a:rPr lang="pl-PL" sz="21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Nauczycielskie Męskie w Rzeszowie </a:t>
            </a:r>
          </a:p>
        </p:txBody>
      </p:sp>
      <p:sp>
        <p:nvSpPr>
          <p:cNvPr id="15" name="Wstęga: zakrzywiona i nachylona w dół 14">
            <a:extLst>
              <a:ext uri="{FF2B5EF4-FFF2-40B4-BE49-F238E27FC236}">
                <a16:creationId xmlns:a16="http://schemas.microsoft.com/office/drawing/2014/main" xmlns="" id="{96337601-ED00-456D-8234-41022B2D2985}"/>
              </a:ext>
            </a:extLst>
          </p:cNvPr>
          <p:cNvSpPr/>
          <p:nvPr/>
        </p:nvSpPr>
        <p:spPr>
          <a:xfrm>
            <a:off x="7993068" y="2519273"/>
            <a:ext cx="3243532" cy="2343479"/>
          </a:xfrm>
          <a:prstGeom prst="ellipseRibbon">
            <a:avLst>
              <a:gd name="adj1" fmla="val 43681"/>
              <a:gd name="adj2" fmla="val 73325"/>
              <a:gd name="adj3" fmla="val 12500"/>
            </a:avLst>
          </a:prstGeom>
          <a:solidFill>
            <a:schemeClr val="accent4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Gimnazjum Klasyczne im. Franciszka Józefa </a:t>
            </a:r>
          </a:p>
        </p:txBody>
      </p:sp>
      <p:sp>
        <p:nvSpPr>
          <p:cNvPr id="16" name="Wstęga: zakrzywiona i nachylona w dół 15">
            <a:extLst>
              <a:ext uri="{FF2B5EF4-FFF2-40B4-BE49-F238E27FC236}">
                <a16:creationId xmlns:a16="http://schemas.microsoft.com/office/drawing/2014/main" xmlns="" id="{E991F71D-E450-4830-AD7F-C1CA61405665}"/>
              </a:ext>
            </a:extLst>
          </p:cNvPr>
          <p:cNvSpPr/>
          <p:nvPr/>
        </p:nvSpPr>
        <p:spPr>
          <a:xfrm>
            <a:off x="955401" y="2519273"/>
            <a:ext cx="3379235" cy="2282125"/>
          </a:xfrm>
          <a:prstGeom prst="ellipseRibbon">
            <a:avLst>
              <a:gd name="adj1" fmla="val 46256"/>
              <a:gd name="adj2" fmla="val 65594"/>
              <a:gd name="adj3" fmla="val 12500"/>
            </a:avLst>
          </a:prstGeom>
          <a:solidFill>
            <a:schemeClr val="accent4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Wyższe Gimnazjum w Rzeszowie 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C8DDEC93-519A-4953-BB7C-3988C766546A}"/>
              </a:ext>
            </a:extLst>
          </p:cNvPr>
          <p:cNvSpPr txBox="1"/>
          <p:nvPr/>
        </p:nvSpPr>
        <p:spPr>
          <a:xfrm>
            <a:off x="819700" y="4942818"/>
            <a:ext cx="3860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1893/94 rozpoczął naukę. W kl. IV miał poprawkę z łaciny. W klasie V musiał przerwać naukę, bo Jędrzejewicz odmówił mu pomocy.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B56CF18-1804-4FF1-A9BD-1F4C61468F85}"/>
              </a:ext>
            </a:extLst>
          </p:cNvPr>
          <p:cNvSpPr txBox="1"/>
          <p:nvPr/>
        </p:nvSpPr>
        <p:spPr>
          <a:xfrm>
            <a:off x="4960288" y="5094068"/>
            <a:ext cx="275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1898r.-rozpoczął naukę w Seminarium.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48509572-2C74-46C5-8388-4F38C53E2691}"/>
              </a:ext>
            </a:extLst>
          </p:cNvPr>
          <p:cNvSpPr txBox="1"/>
          <p:nvPr/>
        </p:nvSpPr>
        <p:spPr>
          <a:xfrm>
            <a:off x="8167606" y="5184615"/>
            <a:ext cx="3204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1899 wyjechał do Lwowa i rozpoczął tam naukę. Uczył się świetnie.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339604CE-AC8D-442B-943B-5D0C0F2B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i="1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Edukacja </a:t>
            </a:r>
          </a:p>
        </p:txBody>
      </p:sp>
    </p:spTree>
    <p:extLst>
      <p:ext uri="{BB962C8B-B14F-4D97-AF65-F5344CB8AC3E}">
        <p14:creationId xmlns:p14="http://schemas.microsoft.com/office/powerpoint/2010/main" val="142223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ACE470-07FD-491E-A20A-40E8BDADC98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effectLst>
            <a:glow rad="8001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pl-PL" sz="8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Studia</a:t>
            </a:r>
            <a:r>
              <a:rPr lang="pl-PL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id="{00C6444C-75AD-44FC-8F2E-29582B0DAA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8778" y="2397573"/>
                <a:ext cx="7028620" cy="360726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pl-PL" sz="2400" b="1" i="1" dirty="0"/>
                  <a:t>W 1902 roku przystąpił do matury. Długo się zastanawiał na jakie iść studia, w końcu Zubczewski doradził mu Wydział Dróg i  Mostów Politechniki Lwowskiej. Na początku studiów  zaangażował się </a:t>
                </a:r>
                <a:r>
                  <a:rPr lang="pl-PL" sz="2400" b="1" i="1" dirty="0" smtClean="0"/>
                  <a:t> w </a:t>
                </a:r>
                <a:r>
                  <a:rPr lang="pl-PL" sz="2400" b="1" i="1" dirty="0"/>
                  <a:t>działalność TSL. Był sekretarzem, a potem prezesem. W 1904 przerwał studia i </a:t>
                </a:r>
                <a:r>
                  <a:rPr lang="pl-PL" sz="2400" b="1" i="1" dirty="0" smtClean="0"/>
                  <a:t>odbył obowiązkową służbę wojskową w armii austro-węgierskiej. Służył </a:t>
                </a:r>
                <a:r>
                  <a:rPr lang="pl-PL" sz="2400" b="1" i="1" dirty="0"/>
                  <a:t>w Sanki P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pl-PL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sz="2400" b="1" i="1" dirty="0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</m:acc>
                  </m:oMath>
                </a14:m>
                <a:r>
                  <a:rPr lang="pl-PL" sz="2400" b="1" i="1" dirty="0"/>
                  <a:t>lten. Po powrocie na studia aktywnie działał wokół czasopisma „Odrodzenie". W 1907 roku skończył studia. W 1908 zdobył tytuł inżyniera.</a:t>
                </a: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C6444C-75AD-44FC-8F2E-29582B0DAA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778" y="2397573"/>
                <a:ext cx="7028620" cy="3607267"/>
              </a:xfrm>
              <a:blipFill rotWithShape="0">
                <a:blip r:embed="rId3"/>
                <a:stretch>
                  <a:fillRect l="-1127" t="-1014" r="-2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4FD2C6A-FD11-4E91-9021-FA65D501E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868" y="2509150"/>
            <a:ext cx="2717976" cy="3495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35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939CD239-5BEC-418E-B601-944A688A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89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ŚLUB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8D025DB-7C3A-4ED9-B152-7E08F5795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792" y="2545522"/>
            <a:ext cx="7020403" cy="357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i="1" dirty="0"/>
              <a:t>W 1909 roku Sikorski ożenił się z adoptowaną córką </a:t>
            </a:r>
            <a:r>
              <a:rPr lang="pl-PL" sz="2800" b="1" i="1" dirty="0" smtClean="0"/>
              <a:t>Zubczewskiego - </a:t>
            </a:r>
            <a:r>
              <a:rPr lang="pl-PL" sz="2800" b="1" i="1" dirty="0"/>
              <a:t>Heleną. 2 marca 1912 urodziło się ich jedyne </a:t>
            </a:r>
            <a:r>
              <a:rPr lang="pl-PL" sz="2800" b="1" i="1" dirty="0" smtClean="0"/>
              <a:t>i </a:t>
            </a:r>
            <a:r>
              <a:rPr lang="pl-PL" sz="2800" b="1" i="1" dirty="0" smtClean="0"/>
              <a:t>dziecko </a:t>
            </a:r>
            <a:r>
              <a:rPr lang="pl-PL" sz="2800" b="1" i="1" dirty="0"/>
              <a:t>– córka Zofia. W okresie od 16 grudnia 1922 do 26 maja 1923 i od 30 września 1939 do 4 lipca 1943 Sikorski sprawował funkcję premiera. Działał w ZWC ma rzecz niepodległości jako „Władek Lwowski”.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D2551C0-C9A0-475F-B2B2-A040B28BD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020" y="2545521"/>
            <a:ext cx="2642301" cy="357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63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FECAC1-69F5-4DC6-A719-58BF080E3E8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effectLst>
            <a:glow rad="9779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l-PL" sz="6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KRYZYS PRZYSIĘGOWY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2E08638-54B6-4D55-B282-C25816E7A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87949"/>
            <a:ext cx="6540602" cy="4470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i="1" dirty="0"/>
              <a:t>07.1917 miał miejsce kryzys przysięgowy czyli kryzys związany z odmową złożenia przysięgi na wierność Królestwu Polskiemu i dotrzymanie braterstwa broni wojskom Niemiec i Austro-Węgier do końca wojny przez żołnierzy Legionów Polskich. (Sikorski chciał złożenia przysięgi wierności Austro-Węgrom.)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96897F3-092E-4447-B8FE-055CE9A64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397" y="2650210"/>
            <a:ext cx="3852339" cy="2523001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2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D4BABD-0B17-4AE4-B241-877E877D787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effectLst>
            <a:glow rad="8763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l-PL" sz="7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17.02.1928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0027D87-9546-4039-A99D-1092D039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705663"/>
            <a:ext cx="7128518" cy="2604467"/>
          </a:xfrm>
        </p:spPr>
        <p:txBody>
          <a:bodyPr>
            <a:normAutofit/>
          </a:bodyPr>
          <a:lstStyle/>
          <a:p>
            <a:r>
              <a:rPr lang="pl-PL" sz="2800" b="1" i="1" dirty="0"/>
              <a:t>Deklaracja </a:t>
            </a:r>
            <a:r>
              <a:rPr lang="pl-PL" sz="2800" b="1" i="1" dirty="0" smtClean="0"/>
              <a:t>w </a:t>
            </a:r>
            <a:r>
              <a:rPr lang="pl-PL" sz="2800" b="1" i="1" dirty="0"/>
              <a:t>Bolechowie z inicjatywy Sikorskiego. Wypowiedzenie </a:t>
            </a:r>
            <a:r>
              <a:rPr lang="pl-PL" sz="2800" b="1" i="1" dirty="0" smtClean="0"/>
              <a:t>posłuszeństwa </a:t>
            </a:r>
            <a:r>
              <a:rPr lang="pl-PL" sz="2800" b="1" i="1" dirty="0"/>
              <a:t>Austro-Węgrom i zrzeczenie się stopni </a:t>
            </a:r>
            <a:r>
              <a:rPr lang="pl-PL" sz="2800" b="1" i="1" dirty="0" smtClean="0"/>
              <a:t>        i </a:t>
            </a:r>
            <a:r>
              <a:rPr lang="pl-PL" sz="2800" b="1" i="1" dirty="0"/>
              <a:t>odznaczeń. Po tym oddziały polskie rozbrojono, a żołnierzy internowano.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97B864F-D3BF-4B35-A723-33783F8EC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634" y="2648103"/>
            <a:ext cx="2960175" cy="32277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87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E2A5CF-3653-4F53-A0F5-D584625472A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pl-PL" sz="6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SIKORSKI DOWÓDCĄ 5 ARMII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2AFD99B-3BDA-4C16-9639-6C5AADE56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474" y="2702614"/>
            <a:ext cx="9625052" cy="3147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6.08.1920 Sikorski został dowódcą 5 Armii. Stacjonowali koło Modlina i mieli zatrzymać wojska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sowieckie</a:t>
            </a: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Sikorski postanowił zaatakować najpierw 15 i 3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armię </a:t>
            </a: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sowiecką, a potem 4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Plan </a:t>
            </a: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powiódł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16.08.1920 </a:t>
            </a: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ruszyła ofensywa znad Wieprza. Na wskutek niej wojska sowieckie </a:t>
            </a:r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zarządziły </a:t>
            </a: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odwrót.  </a:t>
            </a:r>
          </a:p>
        </p:txBody>
      </p:sp>
    </p:spTree>
    <p:extLst>
      <p:ext uri="{BB962C8B-B14F-4D97-AF65-F5344CB8AC3E}">
        <p14:creationId xmlns:p14="http://schemas.microsoft.com/office/powerpoint/2010/main" val="654883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44F721-9AD4-4974-ADF8-61CD2A5880F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pl-PL" sz="6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Votum Zaufania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1CC468-EC1E-4CB4-A86B-AB8DCF08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16.12.1922 r. Władysław Sikorski został premierem, a 23.01.1923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sejm udzielił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votum zaufania.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Jego rząd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był traktowany jako przejściowy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nazywany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rządem uspokojenia.</a:t>
            </a:r>
          </a:p>
          <a:p>
            <a:pPr marL="0" indent="0">
              <a:buNone/>
            </a:pP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Sukcesy rządu: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Uznanie wschodnich granic Polski przez Radę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Ambasadorów. 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Zacieśnienie sojuszu wojskowego z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Francją. 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Poprawa sytuacji gospodarczej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Sikorski złożył 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dymisję,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premierem został Wincenty Witos .</a:t>
            </a:r>
          </a:p>
        </p:txBody>
      </p:sp>
    </p:spTree>
    <p:extLst>
      <p:ext uri="{BB962C8B-B14F-4D97-AF65-F5344CB8AC3E}">
        <p14:creationId xmlns:p14="http://schemas.microsoft.com/office/powerpoint/2010/main" val="227221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kło dymn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Damaszek</Template>
  <TotalTime>567</TotalTime>
  <Words>677</Words>
  <Application>Microsoft Office PowerPoint</Application>
  <PresentationFormat>Panoramiczny</PresentationFormat>
  <Paragraphs>50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8" baseType="lpstr">
      <vt:lpstr>Aharoni</vt:lpstr>
      <vt:lpstr>Algerian</vt:lpstr>
      <vt:lpstr>Arabic Typesetting</vt:lpstr>
      <vt:lpstr>Arial</vt:lpstr>
      <vt:lpstr>Bookman Old Style</vt:lpstr>
      <vt:lpstr>Cambria Math</vt:lpstr>
      <vt:lpstr>Garamond</vt:lpstr>
      <vt:lpstr>Harrington</vt:lpstr>
      <vt:lpstr>Matura MT Script Capitals</vt:lpstr>
      <vt:lpstr>Rockwell</vt:lpstr>
      <vt:lpstr>Tahoma</vt:lpstr>
      <vt:lpstr>1_Damask</vt:lpstr>
      <vt:lpstr>Organiczny</vt:lpstr>
      <vt:lpstr>Prezentacja programu PowerPoint</vt:lpstr>
      <vt:lpstr>POCZĄTEK HISTORII Sikorskiego  </vt:lpstr>
      <vt:lpstr>Edukacja </vt:lpstr>
      <vt:lpstr>Studia </vt:lpstr>
      <vt:lpstr>ŚLUB </vt:lpstr>
      <vt:lpstr>KRYZYS PRZYSIĘGOWY </vt:lpstr>
      <vt:lpstr>17.02.1928</vt:lpstr>
      <vt:lpstr>SIKORSKI DOWÓDCĄ 5 ARMII</vt:lpstr>
      <vt:lpstr>Votum Zaufania </vt:lpstr>
      <vt:lpstr>SUKCESY MINISTRA </vt:lpstr>
      <vt:lpstr>Premier i  wódz </vt:lpstr>
      <vt:lpstr>UkŁad Sikorski-Majski </vt:lpstr>
      <vt:lpstr>ŚMIERĆ W GIBRALTARZE</vt:lpstr>
      <vt:lpstr>ŹRÓDŁA: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Natalka</dc:creator>
  <cp:lastModifiedBy>Pc1</cp:lastModifiedBy>
  <cp:revision>56</cp:revision>
  <dcterms:created xsi:type="dcterms:W3CDTF">2020-05-12T18:33:55Z</dcterms:created>
  <dcterms:modified xsi:type="dcterms:W3CDTF">2020-05-14T20:33:23Z</dcterms:modified>
</cp:coreProperties>
</file>