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58" r:id="rId4"/>
    <p:sldId id="267" r:id="rId5"/>
    <p:sldId id="264" r:id="rId6"/>
    <p:sldId id="259" r:id="rId7"/>
    <p:sldId id="262" r:id="rId8"/>
    <p:sldId id="260" r:id="rId9"/>
    <p:sldId id="266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6600"/>
    <a:srgbClr val="FF9900"/>
    <a:srgbClr val="A41C73"/>
    <a:srgbClr val="00CC00"/>
    <a:srgbClr val="FF0066"/>
    <a:srgbClr val="5C1041"/>
    <a:srgbClr val="33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13. 7. 2010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13. 7. 2010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13. 7. 2010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13. 7. 2010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13. 7. 2010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13. 7. 2010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13. 7. 2010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13. 7. 2010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13. 7. 2010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13. 7. 2010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13. 7. 2010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32D2-E78D-42E3-8064-8ACA03C44A33}" type="datetimeFigureOut">
              <a:rPr lang="sk-SK" smtClean="0"/>
              <a:pPr/>
              <a:t>13. 7. 2010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reewebs.com/mojepozadia/priroda/P1070818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freewebs.com/mojepozadia/priroda/P1070853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google.sk/imgres?imgurl=http://files.zahrada-pp.meu.zoznam.sk/200000042-d366dd460a/konva.jpg&amp;imgrefurl=http://zahrada-pp.meu.zoznam.sk/&amp;usg=__VxKZMxkqPrVkJxFfNun1GuU-NNA=&amp;h=270&amp;w=300&amp;sz=58&amp;hl=sk&amp;start=5&amp;um=1&amp;itbs=1&amp;tbnid=9PdbQuyl7SCvMM:&amp;tbnh=104&amp;tbnw=116&amp;prev=/images?q=konva&amp;um=1&amp;hl=sk&amp;tbs=isch:1" TargetMode="External"/><Relationship Id="rId18" Type="http://schemas.openxmlformats.org/officeDocument/2006/relationships/image" Target="../media/image16.jpeg"/><Relationship Id="rId3" Type="http://schemas.openxmlformats.org/officeDocument/2006/relationships/hyperlink" Target="http://www.google.sk/imgres?imgurl=http://www.flora.sk/obr/floro_motyka.jpg&amp;imgrefurl=http://www.flora.sk/index.php?selected_id=112&amp;article_id=-1&amp;usg=__8zkWij1P2Xmvbp5zLf0ZWLnWFJI=&amp;h=220&amp;w=129&amp;sz=5&amp;hl=sk&amp;start=9&amp;um=1&amp;itbs=1&amp;tbnid=fczJoJkrt1ybGM:&amp;tbnh=107&amp;tbnw=63&amp;prev=/images?q=motyka&amp;um=1&amp;hl=sk&amp;sa=N&amp;ndsp=20&amp;tbs=isch:1" TargetMode="External"/><Relationship Id="rId21" Type="http://schemas.openxmlformats.org/officeDocument/2006/relationships/hyperlink" Target="http://www.google.sk/imgres?imgurl=http://www.makita-dolmar.sk/images/imagecache/120x180_vidly_tele.jpg&amp;imgrefurl=http://www.makita-dolmar.sk/index.php?manufacturers_id=49&amp;usg=__KphOlLXDED4bQhHU0tiP_2pvBbI=&amp;h=180&amp;w=120&amp;sz=6&amp;hl=sk&amp;start=1&amp;um=1&amp;itbs=1&amp;tbnid=JGnWZgoCuCFBLM:&amp;tbnh=101&amp;tbnw=67&amp;prev=/images?q=vidly&amp;um=1&amp;hl=sk&amp;tbs=isch:1" TargetMode="External"/><Relationship Id="rId7" Type="http://schemas.openxmlformats.org/officeDocument/2006/relationships/hyperlink" Target="http://www.google.sk/imgres?imgurl=http://wiky.sk/wikynew/components/com_virtuemart/shop_image/product/620044.jpg&amp;imgrefurl=http://wiky.sk/wikynew/index.php?page=shop.browse&amp;category_id=51&amp;option=com_virtuemart&amp;Itemid=33&amp;vmcchk=1&amp;Itemid=33&amp;usg=__qghZviqibLNfpt-BUwkTb3mNnyw=&amp;h=282&amp;w=1326&amp;sz=11&amp;hl=sk&amp;start=34&amp;um=1&amp;itbs=1&amp;tbnid=u5cUTWWB130cJM:&amp;tbnh=32&amp;tbnw=150&amp;prev=/images?q=r%C3%BD%C4%BE&amp;start=20&amp;um=1&amp;hl=sk&amp;sa=N&amp;ndsp=20&amp;tbs=isch:1" TargetMode="External"/><Relationship Id="rId12" Type="http://schemas.openxmlformats.org/officeDocument/2006/relationships/image" Target="../media/image13.jpeg"/><Relationship Id="rId17" Type="http://schemas.openxmlformats.org/officeDocument/2006/relationships/hyperlink" Target="http://www.google.sk/imgres?imgurl=http://www.stroje-naradie.sk/nove/stroje_naradie_prezentacia/316/3425furiky..jpg&amp;imgrefurl=http://www.stroje-naradie.sk/firmy/naradie/316/&amp;usg=__CGLFuw39hs7YW7fcYhg-V3GrPTc=&amp;h=159&amp;w=374&amp;sz=8&amp;hl=sk&amp;start=6&amp;um=1&amp;itbs=1&amp;tbnid=na6m5kgUhfv3pM:&amp;tbnh=52&amp;tbnw=122&amp;prev=/images?q=f%C3%BArik&amp;um=1&amp;hl=sk&amp;tbs=isch:1" TargetMode="External"/><Relationship Id="rId2" Type="http://schemas.openxmlformats.org/officeDocument/2006/relationships/image" Target="../media/image8.jpeg"/><Relationship Id="rId16" Type="http://schemas.openxmlformats.org/officeDocument/2006/relationships/image" Target="../media/image15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hyperlink" Target="http://www.google.sk/imgres?imgurl=http://static.zlacnene.sk/foto/vyrobky/462750/462616.jpg&amp;imgrefurl=http://www.zlacnene.sk/archiv/hladaj/hornbach/zahrada-rastliny/p/51/&amp;usg=__vxuNcsDXeUjXIirFQ_FhGp4rjrk=&amp;h=300&amp;w=215&amp;sz=5&amp;hl=sk&amp;start=135&amp;um=1&amp;itbs=1&amp;tbnid=ZguBtoqLgHXsQM:&amp;tbnh=116&amp;tbnw=83&amp;prev=/images?q=hrable&amp;start=120&amp;um=1&amp;hl=sk&amp;sa=N&amp;ndsp=20&amp;tbs=isch:1" TargetMode="External"/><Relationship Id="rId5" Type="http://schemas.openxmlformats.org/officeDocument/2006/relationships/hyperlink" Target="http://www.google.sk/imgres?imgurl=http://www.jobiprofi.cz/data/catalogue/product/JAD3SL15.jpg&amp;imgrefurl=http://www.jobiprofi.cz/svk/index.php?section=catalogue&amp;action=catalogue_category&amp;id=160&amp;usg=__pRoliLyv4bgErdpNy9ccCIWeXg0=&amp;h=640&amp;w=640&amp;sz=26&amp;hl=sk&amp;start=6&amp;um=1&amp;itbs=1&amp;tbnid=wdqcW72GMvbT8M:&amp;tbnh=137&amp;tbnw=137&amp;prev=/images?q=lopata&amp;um=1&amp;hl=sk&amp;sa=G&amp;ndsp=20&amp;tbs=isch:1" TargetMode="External"/><Relationship Id="rId15" Type="http://schemas.openxmlformats.org/officeDocument/2006/relationships/hyperlink" Target="http://www.google.sk/imgres?imgurl=http://www.lunatex.sk/katalog/pics_katalog/7320_145601.jpg&amp;imgrefurl=http://www.lunatex.sk/katalog_doplnky.php?show=1&amp;usg=__YcRbWPTIo34kn5S_7Zyop8-qJz8=&amp;h=296&amp;w=278&amp;sz=31&amp;hl=sk&amp;start=3&amp;um=1&amp;itbs=1&amp;tbnid=IkNt_E80O8U6TM:&amp;tbnh=116&amp;tbnw=109&amp;prev=/images?q=vedro&amp;um=1&amp;hl=sk&amp;sa=G&amp;tbs=isch:1" TargetMode="External"/><Relationship Id="rId10" Type="http://schemas.openxmlformats.org/officeDocument/2006/relationships/image" Target="../media/image12.jpeg"/><Relationship Id="rId19" Type="http://schemas.openxmlformats.org/officeDocument/2006/relationships/hyperlink" Target="http://www.google.sk/imgres?imgurl=http://www.ptakoviny-cb.cz/images/Kosa%204904%20inter.jpg&amp;imgrefurl=http://www.ptakoviny-cb.cz/product_info.php?products_id=1387&amp;usg=__oDKadqLVgDvHR5a6tthmnEtEFfw=&amp;h=700&amp;w=650&amp;sz=27&amp;hl=sk&amp;start=3&amp;um=1&amp;itbs=1&amp;tbnid=v2c8zBwaIhq8qM:&amp;tbnh=140&amp;tbnw=130&amp;prev=/images?q=kosa&amp;um=1&amp;hl=sk&amp;sa=N&amp;ndsp=20&amp;tbs=isch:1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://www.google.sk/imgres?imgurl=http://www.kovovyrobaslavik.com/sortiment/motycky/125rovnasv.jpg&amp;imgrefurl=http://www.kovovyrobaslavik.com/sortiment/mot125nas.htm&amp;usg=__5PzG53C7dPg2Btimu-xX9SgE-FY=&amp;h=306&amp;w=450&amp;sz=16&amp;hl=sk&amp;start=2&amp;um=1&amp;itbs=1&amp;tbnid=rXLMjhtHH2dk3M:&amp;tbnh=86&amp;tbnw=127&amp;prev=/images?q=motyka&amp;um=1&amp;hl=sk&amp;sa=G&amp;tbs=isch:1" TargetMode="External"/><Relationship Id="rId14" Type="http://schemas.openxmlformats.org/officeDocument/2006/relationships/image" Target="../media/image14.jpeg"/><Relationship Id="rId2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sk/imgres?imgurl=http://fotky.sme.sk/foto/3348/jablon?type=v&amp;x=650&amp;y=487&amp;imgrefurl=http://fotky.sme.sk/fotka/3348/jablon&amp;usg=__xtBDkbwZx1U9hq7JIt3lHvASXmc=&amp;h=600&amp;w=800&amp;sz=79&amp;hl=sk&amp;start=16&amp;um=1&amp;itbs=1&amp;tbnid=a2Xe2r2ZWqJThM:&amp;tbnh=107&amp;tbnw=143&amp;prev=/images?q=jablo%C5%88&amp;um=1&amp;hl=sk&amp;tbs=isch:1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google.sk/imgres?imgurl=http://blog.sme.sk/blog/2645/89605/cersna_big.jpg&amp;imgrefurl=http://seman.blog.sme.sk/c/89605/Jarna-inspiracia.html&amp;usg=__zcXrvJwNPd9MFdvKhWot9b28ej4=&amp;h=480&amp;w=640&amp;sz=213&amp;hl=sk&amp;start=13&amp;um=1&amp;itbs=1&amp;tbnid=ve4NCKhtF_kOcM:&amp;tbnh=103&amp;tbnw=137&amp;prev=/images?q=%C4%8Dere%C5%A1%C5%88a&amp;um=1&amp;hl=sk&amp;tbs=isch: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hyperlink" Target="http://www.google.sk/imgres?imgurl=http://img.bleskovky.sk/mojdom/42582.jpg&amp;imgrefurl=http://mojdom.zoznam.sk/cl/99255/Aby-kosacka-na-jar-nekaslala&amp;usg=__dhI3lueHXqU1FsKs3Ru8vAyFc34=&amp;h=198&amp;w=200&amp;sz=16&amp;hl=sk&amp;start=11&amp;um=1&amp;itbs=1&amp;tbnid=nzL_gynav4735M:&amp;tbnh=103&amp;tbnw=104&amp;prev=/images?q=r%C3%BD%C4%BE&amp;um=1&amp;hl=sk&amp;tbs=isch:1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://www.google.sk/imgres?imgurl=http://upload.wikimedia.org/wikipedia/commons/thumb/4/41/Cangkul.jpg/180px-Cangkul.jpg&amp;imgrefurl=http://cs.wikipedia.org/wiki/Motyka&amp;usg=__wAn28b2p7PVJHSS_8MOnR8aAPsk=&amp;h=241&amp;w=180&amp;sz=24&amp;hl=sk&amp;start=37&amp;um=1&amp;itbs=1&amp;tbnid=5H6tcy2n_VWY_M:&amp;tbnh=110&amp;tbnw=82&amp;prev=/images?q=motyka&amp;start=20&amp;um=1&amp;hl=sk&amp;sa=N&amp;ndsp=20&amp;tbs=isch:1" TargetMode="External"/><Relationship Id="rId12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hyperlink" Target="http://www.google.sk/imgres?imgurl=http://img.cas.sk/img/4/article/449747_lopata-kopat.jpg&amp;imgrefurl=http://krimi.cas.sk/clanok/141903/zlodeji-sa-prekopali-do-firmy-odniesli-si-sest-milionov-dolarov.html&amp;usg=__mepZKNAaZQOdqs5mulp9Ej9uH6U=&amp;h=282&amp;w=480&amp;sz=64&amp;hl=sk&amp;start=35&amp;um=1&amp;itbs=1&amp;tbnid=MeeMkwLdfYnDIM:&amp;tbnh=76&amp;tbnw=129&amp;prev=/images?q=lopata&amp;start=20&amp;um=1&amp;hl=sk&amp;sa=N&amp;ndsp=20&amp;tbs=isch:1" TargetMode="External"/><Relationship Id="rId5" Type="http://schemas.openxmlformats.org/officeDocument/2006/relationships/hyperlink" Target="http://www.google.sk/imgres?imgurl=http://www.flora.sk/obr/hrable_trava.jpg&amp;imgrefurl=http://www.flora.sk/index.php?selected_id=123&amp;article_id=996&amp;usg=__8NdANor4fODsByKzQOB1lGuTJaU=&amp;h=201&amp;w=220&amp;sz=29&amp;hl=sk&amp;start=11&amp;um=1&amp;itbs=1&amp;tbnid=h5EdsBDtWOvTJM:&amp;tbnh=98&amp;tbnw=107&amp;prev=/images?q=hrable&amp;um=1&amp;hl=sk&amp;tbs=isch:1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openxmlformats.org/officeDocument/2006/relationships/hyperlink" Target="http://www.google.sk/imgres?imgurl=http://static-emea.fiskars.com/var/fiskars_emea/storage/images/media/images/main-images/hoe/15750-1-eng-EU/Hoe_width400.jpg&amp;imgrefurl=http://www.fiskars.sk/Vyrobky/Praca-s-podou/Motyky&amp;usg=__W8mLDqgQvBcr0KK5iMim2Q-XAv4=&amp;h=300&amp;w=400&amp;sz=59&amp;hl=sk&amp;start=9&amp;um=1&amp;itbs=1&amp;tbnid=aaHtQKmLHGIwCM:&amp;tbnh=93&amp;tbnw=124&amp;prev=/images?q=motykalopata&amp;um=1&amp;hl=sk&amp;tbs=isch:1" TargetMode="External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0000">
              <a:srgbClr val="92D050"/>
            </a:gs>
            <a:gs pos="70000">
              <a:srgbClr val="A65528"/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8596" y="1214422"/>
            <a:ext cx="835824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Jar v záhrade, </a:t>
            </a:r>
          </a:p>
          <a:p>
            <a:pPr algn="ctr"/>
            <a:r>
              <a:rPr lang="sk-SK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poli, v sade</a:t>
            </a:r>
            <a:endParaRPr lang="sk-SK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214810" y="4572008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66FF33"/>
                </a:solidFill>
              </a:rPr>
              <a:t>Vecné učenie  3.ročník</a:t>
            </a:r>
            <a:endParaRPr lang="sk-SK" sz="28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Jar v záhrade</a:t>
            </a:r>
            <a:endParaRPr lang="sk-SK" sz="72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Jar v záhrade</a:t>
            </a:r>
            <a:endParaRPr lang="sk-SK" dirty="0"/>
          </a:p>
        </p:txBody>
      </p:sp>
      <p:pic>
        <p:nvPicPr>
          <p:cNvPr id="15362" name="Picture 2" descr="http://nd03.jxs.cz/736/360/60a06358b4_64034784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1865294" cy="2487059"/>
          </a:xfrm>
          <a:prstGeom prst="rect">
            <a:avLst/>
          </a:prstGeom>
          <a:noFill/>
        </p:spPr>
      </p:pic>
      <p:pic>
        <p:nvPicPr>
          <p:cNvPr id="15364" name="Picture 4" descr="http://img.bleskovky.sk/mojdom/44591.jpg/md0504_146-zahr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66"/>
            <a:ext cx="2546305" cy="2571768"/>
          </a:xfrm>
          <a:prstGeom prst="rect">
            <a:avLst/>
          </a:prstGeom>
          <a:noFill/>
        </p:spPr>
      </p:pic>
      <p:pic>
        <p:nvPicPr>
          <p:cNvPr id="15366" name="Picture 6" descr="ja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86256"/>
            <a:ext cx="2862591" cy="2357430"/>
          </a:xfrm>
          <a:prstGeom prst="rect">
            <a:avLst/>
          </a:prstGeom>
          <a:noFill/>
        </p:spPr>
      </p:pic>
      <p:pic>
        <p:nvPicPr>
          <p:cNvPr id="15368" name="Picture 8" descr="ja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500570"/>
            <a:ext cx="2547944" cy="2098308"/>
          </a:xfrm>
          <a:prstGeom prst="rect">
            <a:avLst/>
          </a:prstGeom>
          <a:noFill/>
        </p:spPr>
      </p:pic>
      <p:pic>
        <p:nvPicPr>
          <p:cNvPr id="15370" name="Picture 10" descr="http://zahrada.artmama.sk/files_za/images/P41504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1643050"/>
            <a:ext cx="362111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6600"/>
                </a:solidFill>
                <a:latin typeface="Arial Rounded MT Bold" pitchFamily="34" charset="0"/>
              </a:rPr>
              <a:t>Náradie záhradkára</a:t>
            </a:r>
            <a:endParaRPr lang="sk-SK" dirty="0">
              <a:solidFill>
                <a:srgbClr val="006600"/>
              </a:solidFill>
              <a:latin typeface="Arial Rounded MT Bold" pitchFamily="34" charset="0"/>
            </a:endParaRPr>
          </a:p>
        </p:txBody>
      </p:sp>
      <p:pic>
        <p:nvPicPr>
          <p:cNvPr id="23554" name="Picture 2" descr="http://www.flora.sk/obr/floro_fur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528757" cy="1887355"/>
          </a:xfrm>
          <a:prstGeom prst="rect">
            <a:avLst/>
          </a:prstGeom>
          <a:noFill/>
        </p:spPr>
      </p:pic>
      <p:pic>
        <p:nvPicPr>
          <p:cNvPr id="4" name="Picture 12" descr="http://t1.gstatic.com/images?q=tbn:fczJoJkrt1ybGM:http://www.flora.sk/obr/floro_moty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14290"/>
            <a:ext cx="1000785" cy="1699747"/>
          </a:xfrm>
          <a:prstGeom prst="rect">
            <a:avLst/>
          </a:prstGeom>
          <a:noFill/>
        </p:spPr>
      </p:pic>
      <p:pic>
        <p:nvPicPr>
          <p:cNvPr id="23556" name="Picture 4" descr="http://t0.gstatic.com/images?q=tbn:wdqcW72GMvbT8M:http://www.jobiprofi.cz/data/catalogue/product/JAD3SL1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72074"/>
            <a:ext cx="1304925" cy="1304926"/>
          </a:xfrm>
          <a:prstGeom prst="rect">
            <a:avLst/>
          </a:prstGeom>
          <a:noFill/>
        </p:spPr>
      </p:pic>
      <p:pic>
        <p:nvPicPr>
          <p:cNvPr id="23558" name="Picture 6" descr="http://t0.gstatic.com/images?q=tbn:u5cUTWWB130cJM:http://wiky.sk/wikynew/components/com_virtuemart/shop_image/product/62004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5715016"/>
            <a:ext cx="1428750" cy="304801"/>
          </a:xfrm>
          <a:prstGeom prst="rect">
            <a:avLst/>
          </a:prstGeom>
          <a:noFill/>
        </p:spPr>
      </p:pic>
      <p:pic>
        <p:nvPicPr>
          <p:cNvPr id="23560" name="Picture 8" descr="http://t0.gstatic.com/images?q=tbn:rXLMjhtHH2dk3M:http://www.kovovyrobaslavik.com/sortiment/motycky/125rovnasv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5500702"/>
            <a:ext cx="1209675" cy="819151"/>
          </a:xfrm>
          <a:prstGeom prst="rect">
            <a:avLst/>
          </a:prstGeom>
          <a:noFill/>
        </p:spPr>
      </p:pic>
      <p:pic>
        <p:nvPicPr>
          <p:cNvPr id="23562" name="Picture 10" descr="http://t1.gstatic.com/images?q=tbn:ZguBtoqLgHXsQM:http://static.zlacnene.sk/foto/vyrobky/462750/46261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5214950"/>
            <a:ext cx="790575" cy="1104901"/>
          </a:xfrm>
          <a:prstGeom prst="rect">
            <a:avLst/>
          </a:prstGeom>
          <a:noFill/>
        </p:spPr>
      </p:pic>
      <p:pic>
        <p:nvPicPr>
          <p:cNvPr id="23564" name="Picture 12" descr="http://t3.gstatic.com/images?q=tbn:9PdbQuyl7SCvMM:http://files.zahrada-pp.meu.zoznam.sk/200000042-d366dd460a/konva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72330" y="5357826"/>
            <a:ext cx="1104900" cy="990601"/>
          </a:xfrm>
          <a:prstGeom prst="rect">
            <a:avLst/>
          </a:prstGeom>
          <a:noFill/>
        </p:spPr>
      </p:pic>
      <p:pic>
        <p:nvPicPr>
          <p:cNvPr id="23566" name="Picture 14" descr="http://t1.gstatic.com/images?q=tbn:IkNt_E80O8U6TM:http://www.lunatex.sk/katalog/pics_katalog/7320_145601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72" y="3929066"/>
            <a:ext cx="1038225" cy="1104901"/>
          </a:xfrm>
          <a:prstGeom prst="rect">
            <a:avLst/>
          </a:prstGeom>
          <a:noFill/>
        </p:spPr>
      </p:pic>
      <p:pic>
        <p:nvPicPr>
          <p:cNvPr id="23568" name="Picture 16" descr="http://t2.gstatic.com/images?q=tbn:na6m5kgUhfv3pM:http://www.stroje-naradie.sk/nove/stroje_naradie_prezentacia/316/3425furiky.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43108" y="4714884"/>
            <a:ext cx="1162050" cy="495301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0" y="21431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Skús porozprávať, ako sa volá náradie na obrázkoch a načo sa používa? Ktoré náradie môžeš používať aj ty? Ktoré môže byť pre Teba nebezpečné?</a:t>
            </a:r>
            <a:endParaRPr lang="sk-SK" sz="2800" dirty="0"/>
          </a:p>
        </p:txBody>
      </p:sp>
      <p:pic>
        <p:nvPicPr>
          <p:cNvPr id="8194" name="Picture 2" descr="http://t0.gstatic.com/images?q=tbn:v2c8zBwaIhq8qM:http://www.ptakoviny-cb.cz/images/Kosa%25204904%2520inter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29058" y="3929066"/>
            <a:ext cx="1061364" cy="1143008"/>
          </a:xfrm>
          <a:prstGeom prst="rect">
            <a:avLst/>
          </a:prstGeom>
          <a:noFill/>
        </p:spPr>
      </p:pic>
      <p:pic>
        <p:nvPicPr>
          <p:cNvPr id="8196" name="Picture 4" descr="http://t2.gstatic.com/images?q=tbn:JGnWZgoCuCFBLM:http://www.makita-dolmar.sk/images/imagecache/120x180_vidly_tele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86446" y="3429000"/>
            <a:ext cx="852489" cy="128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sk-SK" sz="7200" dirty="0" smtClean="0">
                <a:latin typeface="Arial Rounded MT Bold" pitchFamily="34" charset="0"/>
              </a:rPr>
              <a:t>Jar na poli</a:t>
            </a:r>
            <a:endParaRPr lang="sk-SK" sz="7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Jar na poli</a:t>
            </a:r>
            <a:endParaRPr lang="sk-SK" dirty="0"/>
          </a:p>
        </p:txBody>
      </p:sp>
      <p:pic>
        <p:nvPicPr>
          <p:cNvPr id="16386" name="Picture 2" descr="http://img2.flog.pravda.sk/8l1/yVb_70049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547922" cy="1910942"/>
          </a:xfrm>
          <a:prstGeom prst="rect">
            <a:avLst/>
          </a:prstGeom>
          <a:noFill/>
        </p:spPr>
      </p:pic>
      <p:pic>
        <p:nvPicPr>
          <p:cNvPr id="16388" name="Picture 4" descr="http://www.fotoaparat.cz/g/05/06/01/109131_53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19650"/>
            <a:ext cx="9144000" cy="2038350"/>
          </a:xfrm>
          <a:prstGeom prst="rect">
            <a:avLst/>
          </a:prstGeom>
          <a:noFill/>
        </p:spPr>
      </p:pic>
      <p:pic>
        <p:nvPicPr>
          <p:cNvPr id="16390" name="Picture 6" descr="http://ephoto.sk/data/users/2234/photos/big/78223d05e429b2920e413d929404f7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1450" y="357166"/>
            <a:ext cx="2722550" cy="1820365"/>
          </a:xfrm>
          <a:prstGeom prst="rect">
            <a:avLst/>
          </a:prstGeom>
          <a:noFill/>
        </p:spPr>
      </p:pic>
      <p:pic>
        <p:nvPicPr>
          <p:cNvPr id="16396" name="Picture 12" descr="http://photo.vivo.sk/jpeg/3532/141914/_n/8b0fc6e/jar-na-po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785926"/>
            <a:ext cx="296589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sk-SK" sz="8000" dirty="0" smtClean="0">
                <a:solidFill>
                  <a:srgbClr val="FFC000"/>
                </a:solidFill>
                <a:latin typeface="Arial Rounded MT Bold" pitchFamily="34" charset="0"/>
              </a:rPr>
              <a:t>Jar v sade</a:t>
            </a:r>
            <a:endParaRPr lang="sk-SK" sz="80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Jar v sade</a:t>
            </a:r>
            <a:endParaRPr lang="sk-SK" dirty="0"/>
          </a:p>
        </p:txBody>
      </p:sp>
      <p:pic>
        <p:nvPicPr>
          <p:cNvPr id="17418" name="Picture 10" descr="Jablo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3429024" cy="4829611"/>
          </a:xfrm>
          <a:prstGeom prst="rect">
            <a:avLst/>
          </a:prstGeom>
          <a:noFill/>
        </p:spPr>
      </p:pic>
      <p:pic>
        <p:nvPicPr>
          <p:cNvPr id="17422" name="Picture 14" descr="http://zahrada.artmama.sk/files_za/images/%C4%8Dere%C5%A1%C5%8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3950083"/>
          </a:xfrm>
          <a:prstGeom prst="rect">
            <a:avLst/>
          </a:prstGeom>
          <a:noFill/>
        </p:spPr>
      </p:pic>
      <p:pic>
        <p:nvPicPr>
          <p:cNvPr id="17424" name="Picture 16" descr="http://t1.gstatic.com/images?q=tbn:ve4NCKhtF_kOcM:http://blog.sme.sk/blog/2645/89605/cersna_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500174"/>
            <a:ext cx="2090426" cy="1571636"/>
          </a:xfrm>
          <a:prstGeom prst="rect">
            <a:avLst/>
          </a:prstGeom>
          <a:noFill/>
        </p:spPr>
      </p:pic>
      <p:pic>
        <p:nvPicPr>
          <p:cNvPr id="17426" name="Picture 18" descr="http://t2.gstatic.com/images?q=tbn:a2Xe2r2ZWqJThM:http://fotky.sme.sk/foto/3348/jablon%3Ftype%3Dv%26x%3D650%26y%3D48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286256"/>
            <a:ext cx="2386828" cy="1785950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1785918" y="6072206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chemeClr val="tx2">
                    <a:lumMod val="75000"/>
                  </a:schemeClr>
                </a:solidFill>
              </a:rPr>
              <a:t>jabloň</a:t>
            </a:r>
            <a:endParaRPr lang="sk-SK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929454" y="4214818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FFC000"/>
                </a:solidFill>
              </a:rPr>
              <a:t>čerešňa</a:t>
            </a:r>
            <a:endParaRPr lang="sk-SK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sk-SK" sz="66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Jarné práce</a:t>
            </a:r>
            <a:endParaRPr lang="sk-SK" sz="66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9458" name="Picture 2" descr="http://img2.flog.pravda.sk/7ha/gYb_16135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3071802" cy="2045820"/>
          </a:xfrm>
          <a:prstGeom prst="rect">
            <a:avLst/>
          </a:prstGeom>
          <a:noFill/>
        </p:spPr>
      </p:pic>
      <p:pic>
        <p:nvPicPr>
          <p:cNvPr id="19460" name="Picture 4" descr="http://img.flog.pravda.sk/2009/04/10/qD1_199759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69572"/>
            <a:ext cx="4071934" cy="2288428"/>
          </a:xfrm>
          <a:prstGeom prst="rect">
            <a:avLst/>
          </a:prstGeom>
          <a:noFill/>
        </p:spPr>
      </p:pic>
      <p:pic>
        <p:nvPicPr>
          <p:cNvPr id="19462" name="Picture 6" descr="http://www.greengarden.sk/cms/Image/vertiku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214686"/>
            <a:ext cx="2396818" cy="1714512"/>
          </a:xfrm>
          <a:prstGeom prst="rect">
            <a:avLst/>
          </a:prstGeom>
          <a:noFill/>
        </p:spPr>
      </p:pic>
      <p:pic>
        <p:nvPicPr>
          <p:cNvPr id="19464" name="Picture 8" descr="http://t1.gstatic.com/images?q=tbn:h5EdsBDtWOvTJM:http://www.flora.sk/obr/hrable_trav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857364"/>
            <a:ext cx="1949966" cy="1785950"/>
          </a:xfrm>
          <a:prstGeom prst="rect">
            <a:avLst/>
          </a:prstGeom>
          <a:noFill/>
        </p:spPr>
      </p:pic>
      <p:pic>
        <p:nvPicPr>
          <p:cNvPr id="19466" name="Picture 10" descr="http://t1.gstatic.com/images?q=tbn:5H6tcy2n_VWY_M:http://upload.wikimedia.org/wikipedia/commons/thumb/4/41/Cangkul.jpg/180px-Cangkul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70" y="142852"/>
            <a:ext cx="1495430" cy="2006067"/>
          </a:xfrm>
          <a:prstGeom prst="rect">
            <a:avLst/>
          </a:prstGeom>
          <a:noFill/>
        </p:spPr>
      </p:pic>
      <p:pic>
        <p:nvPicPr>
          <p:cNvPr id="19470" name="Picture 14" descr="http://t1.gstatic.com/images?q=tbn:aaHtQKmLHGIwCM:http://static-emea.fiskars.com/var/fiskars_emea/storage/images/media/images/main-images/hoe/15750-1-eng-EU/Hoe_width40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488" y="2857496"/>
            <a:ext cx="1714512" cy="1285884"/>
          </a:xfrm>
          <a:prstGeom prst="rect">
            <a:avLst/>
          </a:prstGeom>
          <a:noFill/>
        </p:spPr>
      </p:pic>
      <p:pic>
        <p:nvPicPr>
          <p:cNvPr id="19472" name="Picture 16" descr="http://t0.gstatic.com/images?q=tbn:MeeMkwLdfYnDIM:http://img.cas.sk/img/4/article/449747_lopata-kopa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6264" y="5357826"/>
            <a:ext cx="2182619" cy="1285884"/>
          </a:xfrm>
          <a:prstGeom prst="rect">
            <a:avLst/>
          </a:prstGeom>
          <a:noFill/>
        </p:spPr>
      </p:pic>
      <p:pic>
        <p:nvPicPr>
          <p:cNvPr id="19474" name="Picture 18" descr="http://t3.gstatic.com/images?q=tbn:nzL_gynav4735M:http://img.bleskovky.sk/mojdom/4258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50" y="5143512"/>
            <a:ext cx="1226235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64</Words>
  <Application>Microsoft Office PowerPoint</Application>
  <PresentationFormat>Prezentácia na obrazovke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Jar v záhrade</vt:lpstr>
      <vt:lpstr>Jar v záhrade</vt:lpstr>
      <vt:lpstr>Náradie záhradkára</vt:lpstr>
      <vt:lpstr>Jar na poli</vt:lpstr>
      <vt:lpstr>Jar na poli</vt:lpstr>
      <vt:lpstr>Jar v sade</vt:lpstr>
      <vt:lpstr>Jar v sade</vt:lpstr>
      <vt:lpstr>Jarné práce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Príroda na jar</dc:title>
  <dc:creator>Your User Name</dc:creator>
  <cp:lastModifiedBy>Your User Name</cp:lastModifiedBy>
  <cp:revision>14</cp:revision>
  <dcterms:created xsi:type="dcterms:W3CDTF">2010-07-11T19:54:38Z</dcterms:created>
  <dcterms:modified xsi:type="dcterms:W3CDTF">2010-07-12T22:27:57Z</dcterms:modified>
</cp:coreProperties>
</file>