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62" r:id="rId4"/>
    <p:sldId id="265" r:id="rId5"/>
    <p:sldId id="266" r:id="rId6"/>
    <p:sldId id="264" r:id="rId7"/>
    <p:sldId id="263" r:id="rId8"/>
    <p:sldId id="267" r:id="rId9"/>
    <p:sldId id="268" r:id="rId10"/>
    <p:sldId id="259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20B44-117D-4EA0-A375-24668EE1C0B8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72420-A234-4D71-8A97-791D71FBEF3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72420-A234-4D71-8A97-791D71FBEF32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2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8D2DE-3E48-4545-B09D-14E807FF00A0}" type="datetimeFigureOut">
              <a:rPr lang="sk-SK" smtClean="0"/>
              <a:t>12. 7. 2010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085A-9E2B-42FD-B2B8-951449C745A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14000" dirty="0" smtClean="0">
                <a:solidFill>
                  <a:srgbClr val="663300"/>
                </a:solidFill>
                <a:latin typeface="Algerian" pitchFamily="82" charset="0"/>
              </a:rPr>
              <a:t>Huby</a:t>
            </a:r>
            <a:endParaRPr lang="sk-SK" sz="14000" dirty="0">
              <a:solidFill>
                <a:srgbClr val="663300"/>
              </a:solidFill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Vecné učenie 3.ročník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266" name="Picture 2" descr="http://www.gify.nou.cz/r_houby_soubory/ho1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4572008"/>
            <a:ext cx="847725" cy="1028701"/>
          </a:xfrm>
          <a:prstGeom prst="rect">
            <a:avLst/>
          </a:prstGeom>
          <a:noFill/>
        </p:spPr>
      </p:pic>
      <p:pic>
        <p:nvPicPr>
          <p:cNvPr id="11268" name="Picture 4" descr="http://www.gify.nou.cz/r_houby_soubory/ho1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929198"/>
            <a:ext cx="1152525" cy="1219201"/>
          </a:xfrm>
          <a:prstGeom prst="rect">
            <a:avLst/>
          </a:prstGeom>
          <a:noFill/>
        </p:spPr>
      </p:pic>
      <p:pic>
        <p:nvPicPr>
          <p:cNvPr id="11270" name="Picture 6" descr="http://www.gify.nou.cz/r_houby_soubory/ho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3429000"/>
            <a:ext cx="790575" cy="904876"/>
          </a:xfrm>
          <a:prstGeom prst="rect">
            <a:avLst/>
          </a:prstGeom>
          <a:noFill/>
        </p:spPr>
      </p:pic>
      <p:pic>
        <p:nvPicPr>
          <p:cNvPr id="11272" name="Picture 8" descr="http://www.gify.nou.cz/r_houby_soubory/ho6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4714884"/>
            <a:ext cx="1428750" cy="1485900"/>
          </a:xfrm>
          <a:prstGeom prst="rect">
            <a:avLst/>
          </a:prstGeom>
          <a:noFill/>
        </p:spPr>
      </p:pic>
      <p:pic>
        <p:nvPicPr>
          <p:cNvPr id="11274" name="Picture 10" descr="http://www.gify.nou.cz/r_houby_soubory/ho4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5214950"/>
            <a:ext cx="1609725" cy="1371601"/>
          </a:xfrm>
          <a:prstGeom prst="rect">
            <a:avLst/>
          </a:prstGeom>
          <a:noFill/>
        </p:spPr>
      </p:pic>
      <p:pic>
        <p:nvPicPr>
          <p:cNvPr id="11276" name="Picture 12" descr="http://www.gify.nou.cz/r_houby_soubory/ho23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66" y="4357694"/>
            <a:ext cx="126682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6000" b="1" dirty="0" smtClean="0">
                <a:solidFill>
                  <a:srgbClr val="663300"/>
                </a:solidFill>
              </a:rPr>
              <a:t>Huby rastú v lese.</a:t>
            </a:r>
            <a:br>
              <a:rPr lang="sk-SK" sz="6000" b="1" dirty="0" smtClean="0">
                <a:solidFill>
                  <a:srgbClr val="663300"/>
                </a:solidFill>
              </a:rPr>
            </a:br>
            <a:r>
              <a:rPr lang="sk-SK" sz="6000" b="1" dirty="0" smtClean="0">
                <a:solidFill>
                  <a:srgbClr val="663300"/>
                </a:solidFill>
              </a:rPr>
              <a:t> Poznáme:</a:t>
            </a:r>
            <a:endParaRPr lang="sk-SK" sz="6000" b="1" dirty="0">
              <a:solidFill>
                <a:srgbClr val="6633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sz="5800" dirty="0" smtClean="0">
                <a:solidFill>
                  <a:srgbClr val="FFFF00"/>
                </a:solidFill>
                <a:latin typeface="Arial Rounded MT Bold" pitchFamily="34" charset="0"/>
              </a:rPr>
              <a:t>Jedlé huby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sz="5600" dirty="0" smtClean="0">
                <a:solidFill>
                  <a:srgbClr val="FFFF00"/>
                </a:solidFill>
                <a:latin typeface="Arial Rounded MT Bold" pitchFamily="34" charset="0"/>
              </a:rPr>
              <a:t>Jedovaté huby</a:t>
            </a:r>
            <a:endParaRPr lang="sk-SK" sz="56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4578" name="Picture 2" descr="http://www.gify.nou.cz/r_houby_soubory/ho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643578"/>
            <a:ext cx="954041" cy="857256"/>
          </a:xfrm>
          <a:prstGeom prst="rect">
            <a:avLst/>
          </a:prstGeom>
          <a:noFill/>
        </p:spPr>
      </p:pic>
      <p:pic>
        <p:nvPicPr>
          <p:cNvPr id="24580" name="Picture 4" descr="http://www.gify.nou.cz/r_houby_soubory/ho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1" y="3143248"/>
            <a:ext cx="1220393" cy="976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0558397">
            <a:off x="457200" y="1571612"/>
            <a:ext cx="8229600" cy="3429024"/>
          </a:xfrm>
        </p:spPr>
        <p:txBody>
          <a:bodyPr>
            <a:noAutofit/>
          </a:bodyPr>
          <a:lstStyle/>
          <a:p>
            <a:r>
              <a:rPr lang="sk-SK" sz="12000" dirty="0" smtClean="0">
                <a:latin typeface="Berlin Sans FB Demi" pitchFamily="34" charset="0"/>
              </a:rPr>
              <a:t>Jedlé huby</a:t>
            </a:r>
            <a:endParaRPr lang="sk-SK" sz="12000" dirty="0">
              <a:latin typeface="Berlin Sans FB Demi" pitchFamily="34" charset="0"/>
            </a:endParaRPr>
          </a:p>
        </p:txBody>
      </p:sp>
      <p:pic>
        <p:nvPicPr>
          <p:cNvPr id="8" name="Picture 7" descr="C:\Documents and Settings\PC02\Local Settings\Temporary Internet Files\Content.IE5\LT8UX5WM\MC9001933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7083" y="3714752"/>
            <a:ext cx="3388099" cy="2865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nahuby.sk/images/fotosutaz/2005/ladislav_pomsar2005_207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7082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14282" y="857232"/>
            <a:ext cx="257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dirty="0" smtClean="0">
                <a:solidFill>
                  <a:schemeClr val="bg1"/>
                </a:solidFill>
              </a:rPr>
              <a:t>Kuriatko</a:t>
            </a:r>
          </a:p>
          <a:p>
            <a:r>
              <a:rPr lang="sk-SK" sz="5400" dirty="0" smtClean="0">
                <a:solidFill>
                  <a:schemeClr val="bg1"/>
                </a:solidFill>
              </a:rPr>
              <a:t>jedlé</a:t>
            </a:r>
            <a:endParaRPr lang="sk-SK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zahrada.artmama.sk/files_za/images/osrblie-dub%C3%A1k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282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42844" y="571480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Dubák</a:t>
            </a:r>
          </a:p>
          <a:p>
            <a:r>
              <a:rPr lang="sk-SK" sz="4800" dirty="0">
                <a:solidFill>
                  <a:schemeClr val="bg1"/>
                </a:solidFill>
              </a:rPr>
              <a:t>h</a:t>
            </a:r>
            <a:r>
              <a:rPr lang="sk-SK" sz="4800" dirty="0" smtClean="0">
                <a:solidFill>
                  <a:schemeClr val="bg1"/>
                </a:solidFill>
              </a:rPr>
              <a:t>ríb dubový</a:t>
            </a:r>
            <a:endParaRPr lang="sk-SK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ozirac.bloguje.cz/img/bedla%20jedla%202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714612" y="5572140"/>
            <a:ext cx="642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dirty="0" smtClean="0">
                <a:solidFill>
                  <a:schemeClr val="bg1"/>
                </a:solidFill>
                <a:latin typeface="Arial Black" pitchFamily="34" charset="0"/>
              </a:rPr>
              <a:t>Bedľa jedlá</a:t>
            </a:r>
            <a:endParaRPr lang="sk-SK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0350342">
            <a:off x="-1577531" y="961271"/>
            <a:ext cx="11394635" cy="3805845"/>
          </a:xfrm>
        </p:spPr>
        <p:txBody>
          <a:bodyPr>
            <a:noAutofit/>
          </a:bodyPr>
          <a:lstStyle/>
          <a:p>
            <a:r>
              <a:rPr lang="sk-SK" sz="9600" dirty="0" smtClean="0">
                <a:latin typeface="Bernard MT Condensed" pitchFamily="18" charset="0"/>
              </a:rPr>
              <a:t>Jedovaté huby</a:t>
            </a:r>
            <a:endParaRPr lang="sk-SK" sz="9600" dirty="0">
              <a:latin typeface="Bernard MT Condensed" pitchFamily="18" charset="0"/>
            </a:endParaRPr>
          </a:p>
        </p:txBody>
      </p:sp>
      <p:pic>
        <p:nvPicPr>
          <p:cNvPr id="7" name="Picture 8" descr="C:\Documents and Settings\PC02\Local Settings\Temporary Internet Files\Content.IE5\8VJM8FQ1\MC9001932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4465" y="3143248"/>
            <a:ext cx="2730519" cy="3143272"/>
          </a:xfrm>
          <a:prstGeom prst="rect">
            <a:avLst/>
          </a:prstGeom>
          <a:noFill/>
        </p:spPr>
      </p:pic>
      <p:pic>
        <p:nvPicPr>
          <p:cNvPr id="8" name="Picture 2" descr="hrib">
            <a:hlinkClick r:id="" tooltip="Zobrazí obrázok cez celú obrazovku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85728"/>
            <a:ext cx="2214546" cy="2321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uchotrávka červená (Amanita muscari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4572000" y="285728"/>
            <a:ext cx="4857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>
                <a:solidFill>
                  <a:schemeClr val="bg1"/>
                </a:solidFill>
                <a:latin typeface="Berlin Sans FB Demi" pitchFamily="34" charset="0"/>
              </a:rPr>
              <a:t>Muchotrávka </a:t>
            </a:r>
          </a:p>
          <a:p>
            <a:r>
              <a:rPr lang="sk-SK" sz="4400" dirty="0" smtClean="0">
                <a:solidFill>
                  <a:schemeClr val="bg1"/>
                </a:solidFill>
                <a:latin typeface="Berlin Sans FB Demi" pitchFamily="34" charset="0"/>
              </a:rPr>
              <a:t>červená</a:t>
            </a:r>
            <a:endParaRPr lang="sk-SK" sz="44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mp.aktualne.centrum.sk/soumar/img/1034/86/10348684-muchotravka-zel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4143372" y="5000636"/>
            <a:ext cx="5000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Berlin Sans FB Demi" pitchFamily="34" charset="0"/>
              </a:rPr>
              <a:t>Muchotrávka</a:t>
            </a:r>
          </a:p>
          <a:p>
            <a:r>
              <a:rPr lang="sk-SK" sz="4800" dirty="0" smtClean="0">
                <a:solidFill>
                  <a:schemeClr val="bg1"/>
                </a:solidFill>
                <a:latin typeface="Berlin Sans FB Demi" pitchFamily="34" charset="0"/>
              </a:rPr>
              <a:t>zelená</a:t>
            </a:r>
            <a:endParaRPr lang="sk-SK" sz="4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</Words>
  <Application>Microsoft Office PowerPoint</Application>
  <PresentationFormat>Prezentácia na obrazovke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Huby</vt:lpstr>
      <vt:lpstr>Huby rastú v lese.  Poznáme:</vt:lpstr>
      <vt:lpstr>Jedlé huby</vt:lpstr>
      <vt:lpstr>Snímka 4</vt:lpstr>
      <vt:lpstr>Snímka 5</vt:lpstr>
      <vt:lpstr>Snímka 6</vt:lpstr>
      <vt:lpstr>Jedovaté huby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Huby</dc:title>
  <dc:creator>Your User Name</dc:creator>
  <cp:lastModifiedBy>Your User Name</cp:lastModifiedBy>
  <cp:revision>4</cp:revision>
  <dcterms:created xsi:type="dcterms:W3CDTF">2010-07-12T19:07:23Z</dcterms:created>
  <dcterms:modified xsi:type="dcterms:W3CDTF">2010-07-12T20:25:34Z</dcterms:modified>
</cp:coreProperties>
</file>