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78" r:id="rId6"/>
    <p:sldId id="279" r:id="rId7"/>
    <p:sldId id="259" r:id="rId8"/>
    <p:sldId id="280" r:id="rId9"/>
    <p:sldId id="260" r:id="rId10"/>
    <p:sldId id="261" r:id="rId11"/>
    <p:sldId id="281" r:id="rId12"/>
    <p:sldId id="267" r:id="rId13"/>
    <p:sldId id="282" r:id="rId14"/>
    <p:sldId id="269" r:id="rId15"/>
    <p:sldId id="275" r:id="rId16"/>
    <p:sldId id="276" r:id="rId17"/>
    <p:sldId id="262" r:id="rId18"/>
    <p:sldId id="263" r:id="rId19"/>
    <p:sldId id="277" r:id="rId20"/>
    <p:sldId id="270" r:id="rId21"/>
    <p:sldId id="264" r:id="rId22"/>
    <p:sldId id="265" r:id="rId23"/>
    <p:sldId id="271" r:id="rId24"/>
    <p:sldId id="273" r:id="rId25"/>
    <p:sldId id="274" r:id="rId26"/>
    <p:sldId id="266" r:id="rId27"/>
    <p:sldId id="272" r:id="rId28"/>
    <p:sldId id="283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05.02.2021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05.02.2021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05.02.2021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05.02.2021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yWvsoxe6r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t4jwgkcZ7M" TargetMode="External"/><Relationship Id="rId2" Type="http://schemas.openxmlformats.org/officeDocument/2006/relationships/hyperlink" Target="https://www.youtube.com/watch?v=6zyJ_cIC-tU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4oSaT3TAzY&amp;list=PLbw4me4hPMtkGjK4nif0gusHM7UjRDA_s&amp;index=5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LFCK-HSVVo&amp;list=PLbw4me4hPMtkGjK4nif0gusHM7UjRDA_s&amp;index=4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usaXt4QZ2Q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-8a9nt1kw8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Zzw8FT8Hw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6800" dirty="0" smtClean="0"/>
              <a:t>GINĄCE ZAWODY</a:t>
            </a:r>
            <a:endParaRPr lang="pl-PL" sz="6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MODYSTKA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pl-PL" dirty="0" smtClean="0"/>
              <a:t>W dobie wielkich galerii handlowych                 i internetowych zakupów modystki raczej nie są już nikomu potrzebne. Profesjonalne modystki wytwarzały dla swoich klientek </a:t>
            </a:r>
            <a:r>
              <a:rPr lang="pl-PL" b="1" dirty="0" smtClean="0"/>
              <a:t>kapelusze</a:t>
            </a:r>
            <a:r>
              <a:rPr lang="pl-PL" dirty="0" smtClean="0"/>
              <a:t> oraz różnego rodzaju dodatki do nich np. woalki czy kwiatki. Zajmowały się także wykonywaniem wianuszków np. do Pierwszej Komunii Świętej. Dzisiaj praktycznie nikt nie korzysta z usług modystki. 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SPINKARZ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l-PL" b="1" dirty="0" err="1" smtClean="0">
                <a:latin typeface="Times New Roman" pitchFamily="18" charset="0"/>
                <a:cs typeface="Times New Roman" pitchFamily="18" charset="0"/>
              </a:rPr>
              <a:t>Spinkarstwo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– dziedzina metaloplastyki zajmująca się wyrobem broszek, zapięć, klamer, sprzączek i spinek góralskich (od których pochodzi nazwa rzemiosła). Spinki stanowiły dawniej ważny element stroju ludowego toteż rzemiosło zajmujące się ich wyrobem było bardzo popularne. W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spinkarstwie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wykorzystywało się ołów, alpakę, srebro i stopy mosiądzu. do wyrobu spinek rzemieślnik wykorzystywał następujące narzędzia: nożyce do cięcia metalu, młoteczek, pilnik, rylce i stemple. Proces wyrobu spinek był różny w zależności z jakiego metalu były wykonywane.</a:t>
            </a:r>
          </a:p>
          <a:p>
            <a:pPr algn="just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    Gotowy wyrób – brosza z </a:t>
            </a:r>
            <a:r>
              <a:rPr lang="pl-PL" sz="2600" dirty="0" err="1" smtClean="0">
                <a:latin typeface="Times New Roman" pitchFamily="18" charset="0"/>
                <a:cs typeface="Times New Roman" pitchFamily="18" charset="0"/>
              </a:rPr>
              <a:t>Harford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(Anglia)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https://upload.wikimedia.org/wikipedia/commons/thumb/1/1f/Harford_farm_brooch.JPG/220px-Harford_farm_brooch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5085184"/>
            <a:ext cx="17281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CZAPNIK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Czapnik to profesja trochę podobna do modystki. Profesjonalny czapnik z wielką starannością wykonywał ręcznie 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kapelusze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berety, cylindry, a nawet nakrycia głowy do jazdy konnej.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ZABAWKARZ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Zabawkarstwo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 ludowe – jest to dziedzina rękodzielnictwa zajmująca się wyrobem drewnianych zabawek. Zabawkarstwo nie stanowiło nigdy oddzielnego rzemiosła, a jedynie sposób dorabiania sobie przez chłopów i niekiedy całe rodziny w okresie zimowym kiedy było mniej prac na polu. Taka produkcja była z reguły seryjna, to znaczy wykonywana tak samo według ściśle określonych wzorów. Zabawki były sprzedawane na targach, jarmarkach i odpustach.</a:t>
            </a: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Największym jarmarkiem zabawek ludowych jest krakowski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Emanus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odbywający się w okresie wielkanocnym.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Stoisko z zabawkami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https://upload.wikimedia.org/wikipedia/commons/thumb/b/ba/Wooden_toys.JPG/220px-Wooden_toy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5013176"/>
            <a:ext cx="201622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TKACZ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Tkacz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 (lub </a:t>
            </a:r>
            <a:r>
              <a:rPr lang="pl-PL" sz="2800" i="1" dirty="0" smtClean="0">
                <a:latin typeface="Times New Roman" pitchFamily="18" charset="0"/>
                <a:cs typeface="Times New Roman" pitchFamily="18" charset="0"/>
              </a:rPr>
              <a:t>Tkaczka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) - pracownik przemysłu włókienniczego lub rzemieślnik zajmujący się wytwarzaniem tkanin oraz ich wykończeniem. Zawód tkacza jest jednym z najstarszych zawodów uprawianych przez człowieka. Jego początki sięgają neolitu.</a:t>
            </a:r>
          </a:p>
          <a:p>
            <a:pPr algn="just">
              <a:buNone/>
            </a:pP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Czym jest tkactwo? -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www.youtube.com/watch?v=DyWvsoxe6rg</a:t>
            </a:r>
            <a:endParaRPr lang="pl-PL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DRUCIARZ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wędrowny rzemieślnik zajmujący się druciarstwem, który naprawiał sprzęty gospodarstwa domowego i wyrabiał drobne przedmioty domowego użytku z drutu, na przykład łapki na myszy. W szczególności drutował rozbite naczynia ceramiczne, na przykład gliniane garnki, co polegało na silnym ściągnięciu skorup siatką drucianą.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KARPINIARZ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rzemieślnik zajmujący się wykopywaniem karp pozostałych po ścięciu drzewa i przygotowaniem ich do obróbki.</a:t>
            </a:r>
          </a:p>
          <a:p>
            <a:pPr algn="just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Usuwanie karpiny </a:t>
            </a:r>
          </a:p>
          <a:p>
            <a:pPr algn="just"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				siekierą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https://upload.wikimedia.org/wikipedia/commons/thumb/2/29/Fatwood_Stump.jpg/220px-Fatwood_Stump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1283" y="4191283"/>
            <a:ext cx="280831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LUDWISARZ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Młode pokolenie raczej nie będzie wiedziało, czym zajmował się 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ludwisarz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   A zajmowali się oni odlewaniem różnych przedmiotów z 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brązu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np. dzwonów, posągów lub dział luf. Dzisiaj zadania te przejęły maszyny. 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SNYCERZ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Snycerz był prawdziwym artystą. Snycerz zajmował się 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rzeźbieniem w drewnie lub  w kamieniu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Dawniej snycerze byli bardzo poważanymi artystami, którzy najbardziej cenieni byli w czasie gotyku i baroku. Obecnie w starych kościołach i innych budynkach możemy znaleźć przykłady ich pracy.</a:t>
            </a:r>
            <a:r>
              <a:rPr lang="pl-PL" dirty="0" smtClean="0"/>
              <a:t> 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KONWISARZ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Konwisarstwo dział rzemiosła obejmujący wyrób (odlewanie lub wykuwanie)                i obróbkę przedmiotów z cyny i spiżu. Konwisarstwo znane jest od wczesnego średniowiecza.</a:t>
            </a:r>
          </a:p>
          <a:p>
            <a:pPr algn="just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   				</a:t>
            </a:r>
          </a:p>
          <a:p>
            <a:pPr algn="just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			 kielich cynowy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5" name="Obraz 4" descr="https://upload.wikimedia.org/wikipedia/commons/thumb/e/e5/Cynowy_Danzig_ubt.jpeg/220px-Cynowy_Danzig_ubt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005064"/>
            <a:ext cx="201843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WSTĘP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 Znaczący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rozwój technologiczny sprawia, że coraz więcej zawodów w Polsce zanika. Młode pokolenie coraz częściej wpisuje w wyszukiwarkę internetową frazę ”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czym zajmował się rymarz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”. Jest to związane z 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automatyzacją produkcji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wcześniejsze ręczne wykonywanie pewnych rzeczy przestało się opłacać. Dlatego coraz rzadziej spotkamy kołodzieja czy bednarza. Większość z tych zawodów to tak zwane zawody rzemieślnicze. W dawnych czasach byli to bardzo ważni ludzie i nie do pomyślenia było, że w jakimś miasteczku zabraknie któregoś z nich.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Jakie zatem profesje możemy zaliczyć do tak zwanych zawodów ginących?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STRZECHARZ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Strzecharz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 to osoba zajmująca się robieniem strzech.</a:t>
            </a:r>
          </a:p>
          <a:p>
            <a:pPr algn="just">
              <a:buNone/>
            </a:pP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Czym jest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strzecharstwo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www.youtube.com/watch?v=6zyJ_cIC-tU</a:t>
            </a:r>
            <a:endParaRPr lang="pl-PL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Jak zrobić strzechę? -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www.youtube.com/watch?v=1t4jwgkcZ7M</a:t>
            </a:r>
            <a:endParaRPr lang="pl-PL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pl-PL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GARNCARZ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Profesjonalny 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garncarz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wytwarzał piękne naczynia z gliny. Obecnie ta stara metoda ręcznego wyrabiania garnków wraca do łask, ale jest traktowana raczej jak wymysł osób, które lubią mieć w domu oryginalne i drogie przedmioty. Garncarze dziś zajmują się wyrobem garnków na potrzeby rekonstrukcji historycznych lub na różne targi rękodzieła. </a:t>
            </a:r>
          </a:p>
          <a:p>
            <a:pPr algn="just">
              <a:lnSpc>
                <a:spcPct val="120000"/>
              </a:lnSpc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Czym  jest garncarstwo? -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pl-PL" dirty="0" smtClean="0">
                <a:latin typeface="Times New Roman" pitchFamily="18" charset="0"/>
                <a:cs typeface="Times New Roman" pitchFamily="18" charset="0"/>
                <a:hlinkClick r:id="rId2"/>
              </a:rPr>
              <a:t>www.youtube.com/watch?v=e4oSaT3TAzY&amp;list=PLbw4me4hPMtkGjK4nif0gusHM7UjRDA_s&amp;index=5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FOLUSZNIK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700808"/>
            <a:ext cx="7467600" cy="4525963"/>
          </a:xfrm>
        </p:spPr>
        <p:txBody>
          <a:bodyPr/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Folusznik był rzemieślnikiem, który zajmował się czyszczeniem ubrań. Folusznik folował sukno, aby oczyścić je z tłuszczów i klejów. 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PĘDZENIE DZIEGCIU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Czym jest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dziegć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i jak się go pędzi? -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pl-PL" dirty="0" smtClean="0">
                <a:latin typeface="Times New Roman" pitchFamily="18" charset="0"/>
                <a:cs typeface="Times New Roman" pitchFamily="18" charset="0"/>
                <a:hlinkClick r:id="rId2"/>
              </a:rPr>
              <a:t>www.youtube.com/watch?v=yLFCK-HSVVo&amp;list=PLbw4me4hPMtkGjK4nif0gusHM7UjRDA_s&amp;index=4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ZEGARMISTRZ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zawód ten jest znany niemal każdemu          z nas. Jak sama nazwa wskazuje, jego przedstawiciele zajmują się naprawą zegarków. Zakres ich usług jest szeroki - od zwykłej wymiany baterii po skomplikowane naprawy.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GORSECIARKA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Obecnie takie osoby pracują w teatrach jako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kostiumografowie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i przygotowują stroje na potrzeby sztuk teatralnych i filmów. 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KOWAL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Jednym z zawodów, który funkcjonował wiele tysiącleci, był kowal. Kowale zajmowali się wykuwaniem różnorakich przedmiotów z 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metalu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Mogły to być gwoździe, podkowy, miecze, noże. Obecnie powraca profesja kowala artystycznego, który zajmuje się wyrobem przedmiotów historycznych na potrzeby rekonstrukcji historycznych. Jednak w większości przypadków są to tylko miłośnicy czasów przeszłych, którzy znaleźli swoją pasję.</a:t>
            </a:r>
          </a:p>
          <a:p>
            <a:pPr algn="just">
              <a:lnSpc>
                <a:spcPct val="120000"/>
              </a:lnSpc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Czym jest kowalstwo? -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pl-PL" dirty="0" smtClean="0">
                <a:latin typeface="Times New Roman" pitchFamily="18" charset="0"/>
                <a:cs typeface="Times New Roman" pitchFamily="18" charset="0"/>
                <a:hlinkClick r:id="rId2"/>
              </a:rPr>
              <a:t>www.youtube.com/watch?v=dusaXt4QZ2Q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WARTO ZOBACZYĆ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SZLAKIEM GINĄCYCH ZAWODÓW… </a:t>
            </a:r>
          </a:p>
          <a:p>
            <a:pPr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pl-PL" dirty="0" smtClean="0">
                <a:latin typeface="Times New Roman" pitchFamily="18" charset="0"/>
                <a:cs typeface="Times New Roman" pitchFamily="18" charset="0"/>
                <a:hlinkClick r:id="rId2"/>
              </a:rPr>
              <a:t>www.youtube.com/watch?v=p-8a9nt1kw8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082354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r">
              <a:buNone/>
            </a:pPr>
            <a:endParaRPr lang="pl-PL" sz="2000" dirty="0" smtClean="0"/>
          </a:p>
          <a:p>
            <a:pPr algn="r">
              <a:buNone/>
            </a:pPr>
            <a:endParaRPr lang="pl-PL" sz="2000" dirty="0" smtClean="0"/>
          </a:p>
          <a:p>
            <a:pPr algn="r">
              <a:buNone/>
            </a:pPr>
            <a:endParaRPr lang="pl-PL" sz="2000" dirty="0" smtClean="0"/>
          </a:p>
          <a:p>
            <a:pPr algn="r">
              <a:buNone/>
            </a:pPr>
            <a:endParaRPr lang="pl-PL" sz="2000" dirty="0" smtClean="0"/>
          </a:p>
          <a:p>
            <a:pPr algn="r">
              <a:buNone/>
            </a:pPr>
            <a:r>
              <a:rPr lang="pl-PL" sz="2000" dirty="0" smtClean="0"/>
              <a:t>Opracowanie: mgr Grażyna Piasek – doradca zawodowy</a:t>
            </a:r>
            <a:endParaRPr lang="pl-PL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ZECER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O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zecerze praktycznie już nikt nie usłyszy. Była to osoba, która ręcznie lub maszynowo 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składała czcionki do druku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Obecnie rolę zecerów przejęły maszyny, natomiast większość rzeczy można i tak z powodzeniem wykonać na komputerze. Jednak od momentu wynalezienia przez Gutenberga pierwszej metody drukarskiej profesja ta była bardzo poważana. </a:t>
            </a:r>
          </a:p>
          <a:p>
            <a:pPr>
              <a:buNone/>
            </a:pPr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Zecerzy przy kasztach ok. 1970 r. Drukarnia na </a:t>
            </a:r>
          </a:p>
          <a:p>
            <a:pPr>
              <a:lnSpc>
                <a:spcPct val="120000"/>
              </a:lnSpc>
              <a:buNone/>
            </a:pP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transatlantyku TSS Stefan Batory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https://upload.wikimedia.org/wikipedia/commons/thumb/f/f4/Stefan_Batory_drukarnia.jpg/220px-Stefan_Batory_drukarni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013176"/>
            <a:ext cx="144016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MŁYNARZ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28800"/>
            <a:ext cx="7467600" cy="4525963"/>
          </a:xfrm>
        </p:spPr>
        <p:txBody>
          <a:bodyPr/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Rzemieślnik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zajmujący się mieleniem ziarna zbóż na mąkę lub przerobem zbóż na kasze  i płatki.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Młynarstwo - </a:t>
            </a:r>
            <a:r>
              <a:rPr lang="pl-PL" sz="23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pl-PL" sz="23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www.youtube.com/watch?v=CZzw8FT8Hwg</a:t>
            </a:r>
            <a:endParaRPr lang="pl-PL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KRZYKACZ MIEJSKI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pl-PL" b="1" dirty="0" err="1" smtClean="0">
                <a:latin typeface="Times New Roman" pitchFamily="18" charset="0"/>
                <a:cs typeface="Times New Roman" pitchFamily="18" charset="0"/>
              </a:rPr>
              <a:t>Klikon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lub 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krzykacz miejski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to osoba ogłaszająca różne informacje na specjalne okazje. Dawniej funkcja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klikona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oznaczała również powtarzanie tłumowi na wiecach tego, co obwieszczał przywódca.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Klikon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pełnił funkcję dzisiaj spełnianą przez sprzęt nagłaśniający.</a:t>
            </a:r>
          </a:p>
          <a:p>
            <a:pPr algn="just">
              <a:lnSpc>
                <a:spcPct val="120000"/>
              </a:lnSpc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Lubelski krzykacz</a:t>
            </a:r>
          </a:p>
          <a:p>
            <a:pPr algn="just">
              <a:lnSpc>
                <a:spcPct val="120000"/>
              </a:lnSpc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W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Lublinie 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klikonem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przez ponad 29 lat był Władysław Stefan Grzyb, posiadający głos o udokumentowanej sile ponad 80 decybeli. Lublin do 2019 roku był jedynym miastem w Polsce i jednym z kilku w Europie w których zachowała się tradycyjna funkcja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klikona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miejskiego.</a:t>
            </a:r>
          </a:p>
          <a:p>
            <a:pPr algn="just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LUDWISARZ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Ludwisarz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(brązownik) – rzemieślnik odlewający z brązu, miedzi, mosiądzu lub spiżu dzwony, lufy do dział, posągi,       świeczniki i przedmioty codziennego użytku.</a:t>
            </a:r>
          </a:p>
          <a:p>
            <a:pPr algn="just">
              <a:lnSpc>
                <a:spcPct val="120000"/>
              </a:lnSpc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Ludwisarstwo powstało w XIII wieku. W XIX wieku rozpoczął się upadek tego rzemiosła w związku z rozwojem przemysłu metalurgicznego.</a:t>
            </a:r>
          </a:p>
          <a:p>
            <a:pPr>
              <a:lnSpc>
                <a:spcPct val="120000"/>
              </a:lnSpc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Współczesne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ludwisarstwo jest rzemiosłem artystycznym. Nadal dostarcza dzwony do świątyń. Nieliczni już ludwisarze zajmują się głównie odlewem przedmiotów ozdobnych typu: świeczniki, lichtarze, kinkiety, klamki, popielniczki, ozdoby do uprzęży konnych.</a:t>
            </a:r>
          </a:p>
          <a:p>
            <a:pPr>
              <a:lnSpc>
                <a:spcPct val="120000"/>
              </a:lnSpc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Antoni Kruszewski z synami. ludwisarze z Węgrowa, z dzwonem </a:t>
            </a:r>
          </a:p>
          <a:p>
            <a:pPr>
              <a:lnSpc>
                <a:spcPct val="120000"/>
              </a:lnSpc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odlanym dla Zamku Królewskiego w Warszawie</a:t>
            </a:r>
          </a:p>
          <a:p>
            <a:pPr>
              <a:buNone/>
            </a:pPr>
            <a:endParaRPr lang="pl-PL" dirty="0" smtClean="0"/>
          </a:p>
        </p:txBody>
      </p:sp>
      <p:pic>
        <p:nvPicPr>
          <p:cNvPr id="4" name="Obraz 3" descr="https://upload.wikimedia.org/wikipedia/commons/thumb/f/fd/Odbudowa_Zamku_Kr%C3%B3lewskiego_Antoni_Kruszewski_z_synami.jpg/220px-Odbudowa_Zamku_Kr%C3%B3lewskiego_Antoni_Kruszewski_z_synam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5013176"/>
            <a:ext cx="223224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ZDUN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Zdun to osoba, która zajmowała się 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naprawianiem i budowaniem pieców kaflowych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W dzisiejszych czasach praktycznie w każdym budynku zostało zamontowane centralne ogrzewanie,            w związku z czym zapotrzebowanie na duże piece kaflowe jest prawie zerowe. Zdunom   i tak udało się przystosować do nowych realiów i część z nich zajmuje się budowaniem kominków. 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ŁYŻKARZ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pl-PL" b="1" dirty="0" err="1" smtClean="0">
                <a:latin typeface="Times New Roman" pitchFamily="18" charset="0"/>
                <a:cs typeface="Times New Roman" pitchFamily="18" charset="0"/>
              </a:rPr>
              <a:t>Łyżkarstwo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– wyrób przedmiotów gospodarczych z drewna, głównie łyżek i warząchwi, a także innych przedmiotów kuchennych. W tym celu używa się drewna miękkiego, tzn. lipy, wierzby, topoli i olchy. Rzemiosło to wymagało dużego nakładu pracy i zdolności manualnych.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Łyżkarstwem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zajmowano się głównie na wsi i zimą kiedy było mniej pracy na polu. Praca łyżkarza była kilkuetapowa: ociosywano drewno według formy, żłobiono środek specjalnie do tego stworzonym dłutem i prawie gotowy przedmiot szlifowano. Zręcznemu łyżkarzowi wyrób jednej łyżki tą metodą zajmował około piętnastu minut. Znana była jeszcze metoda sznurkowa polegająca na wyrabianiu przedmiotów na tokarce i przy pomocy naprężonego sznurka.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https://upload.wikimedia.org/wikipedia/commons/thumb/7/7b/Shoeshine_in_Turkey-edited.jpg/220px-Shoeshine_in_Turkey-edite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5661248"/>
            <a:ext cx="151216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u="sng" dirty="0" smtClean="0"/>
              <a:t>PUCYBUT</a:t>
            </a:r>
            <a:endParaRPr lang="pl-PL" b="1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Kiedyś praktycznie na każdym rogu ulicy można było spotkać pucybuta i skorzystać   z jego usług. Pucybuci zajmowali się 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czyszczeniem butów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Jeżeli ktoś chciałby skorzystać z usług pucybuta np.    w Warszawie, to najprawdopodobniej miałby bardzo duży problem ze znalezieniem chociaż jednego przedstawiciela tej profesji. 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472</TotalTime>
  <Words>288</Words>
  <Application>Microsoft Office PowerPoint</Application>
  <PresentationFormat>Pokaz na ekranie (4:3)</PresentationFormat>
  <Paragraphs>106</Paragraphs>
  <Slides>28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3" baseType="lpstr">
      <vt:lpstr>Arial</vt:lpstr>
      <vt:lpstr>Franklin Gothic Book</vt:lpstr>
      <vt:lpstr>Times New Roman</vt:lpstr>
      <vt:lpstr>Wingdings 2</vt:lpstr>
      <vt:lpstr>Techniczny</vt:lpstr>
      <vt:lpstr>GINĄCE ZAWODY</vt:lpstr>
      <vt:lpstr>WSTĘP</vt:lpstr>
      <vt:lpstr>ZECER</vt:lpstr>
      <vt:lpstr>MŁYNARZ</vt:lpstr>
      <vt:lpstr>KRZYKACZ MIEJSKI</vt:lpstr>
      <vt:lpstr>LUDWISARZ</vt:lpstr>
      <vt:lpstr>ZDUN</vt:lpstr>
      <vt:lpstr>ŁYŻKARZ</vt:lpstr>
      <vt:lpstr>PUCYBUT</vt:lpstr>
      <vt:lpstr>MODYSTKA</vt:lpstr>
      <vt:lpstr>SPINKARZ</vt:lpstr>
      <vt:lpstr>CZAPNIK</vt:lpstr>
      <vt:lpstr>ZABAWKARZ</vt:lpstr>
      <vt:lpstr>TKACZ</vt:lpstr>
      <vt:lpstr>DRUCIARZ</vt:lpstr>
      <vt:lpstr>KARPINIARZ</vt:lpstr>
      <vt:lpstr>LUDWISARZ</vt:lpstr>
      <vt:lpstr>SNYCERZ</vt:lpstr>
      <vt:lpstr>KONWISARZ</vt:lpstr>
      <vt:lpstr>STRZECHARZ</vt:lpstr>
      <vt:lpstr>GARNCARZ</vt:lpstr>
      <vt:lpstr>FOLUSZNIK</vt:lpstr>
      <vt:lpstr>PĘDZENIE DZIEGCIU</vt:lpstr>
      <vt:lpstr>ZEGARMISTRZ</vt:lpstr>
      <vt:lpstr>GORSECIARKA</vt:lpstr>
      <vt:lpstr>KOWAL</vt:lpstr>
      <vt:lpstr>WARTO ZOBACZYĆ</vt:lpstr>
      <vt:lpstr>   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GINĄCE ZAWODY</dc:title>
  <dc:creator>Dom</dc:creator>
  <cp:lastModifiedBy>ZM</cp:lastModifiedBy>
  <cp:revision>34</cp:revision>
  <dcterms:created xsi:type="dcterms:W3CDTF">2020-04-19T14:56:53Z</dcterms:created>
  <dcterms:modified xsi:type="dcterms:W3CDTF">2021-02-05T17:41:13Z</dcterms:modified>
</cp:coreProperties>
</file>