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0080625" cy="5670550"/>
  <p:notesSz cx="7559675" cy="10691813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594" y="-384"/>
      </p:cViewPr>
      <p:guideLst>
        <p:guide orient="horz" pos="1786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pl-PL" sz="1400" b="0" i="0" u="none" strike="noStrike" kern="1200">
              <a:ln>
                <a:noFill/>
              </a:ln>
              <a:latin typeface="Liberation Sans" pitchFamily="18"/>
              <a:ea typeface="Segoe UI" pitchFamily="2"/>
              <a:cs typeface="Tahoma" pitchFamily="2"/>
            </a:endParaRPr>
          </a:p>
        </p:txBody>
      </p:sp>
      <p:sp>
        <p:nvSpPr>
          <p:cNvPr id="3" name="Symbol zastępczy daty 2"/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pl-PL" sz="1400" b="0" i="0" u="none" strike="noStrike" kern="1200">
              <a:ln>
                <a:noFill/>
              </a:ln>
              <a:latin typeface="Liberation Sans" pitchFamily="18"/>
              <a:ea typeface="Segoe UI" pitchFamily="2"/>
              <a:cs typeface="Tahoma" pitchFamily="2"/>
            </a:endParaRPr>
          </a:p>
        </p:txBody>
      </p:sp>
      <p:sp>
        <p:nvSpPr>
          <p:cNvPr id="4" name="Symbol zastępczy stopki 3"/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pl-PL" sz="1400" b="0" i="0" u="none" strike="noStrike" kern="1200">
              <a:ln>
                <a:noFill/>
              </a:ln>
              <a:latin typeface="Liberation Sans" pitchFamily="18"/>
              <a:ea typeface="Segoe UI" pitchFamily="2"/>
              <a:cs typeface="Tahoma" pitchFamily="2"/>
            </a:endParaRPr>
          </a:p>
        </p:txBody>
      </p:sp>
      <p:sp>
        <p:nvSpPr>
          <p:cNvPr id="5" name="Symbol zastępczy numeru slajdu 4"/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D9BA715C-92A0-4348-B329-60B9977B6C1C}" type="slidenum">
              <a:t>‹#›</a:t>
            </a:fld>
            <a:endParaRPr lang="pl-PL" sz="1400" b="0" i="0" u="none" strike="noStrike" kern="1200">
              <a:ln>
                <a:noFill/>
              </a:ln>
              <a:latin typeface="Liberation Sans" pitchFamily="18"/>
              <a:ea typeface="Segoe UI" pitchFamily="2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0889027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 idx="2"/>
          </p:nvPr>
        </p:nvSpPr>
        <p:spPr>
          <a:xfrm>
            <a:off x="720000" y="900000"/>
            <a:ext cx="6120000" cy="3441600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3"/>
          </p:nvPr>
        </p:nvSpPr>
        <p:spPr>
          <a:xfrm>
            <a:off x="720000" y="4680000"/>
            <a:ext cx="6120000" cy="504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pl-PL"/>
          </a:p>
        </p:txBody>
      </p:sp>
      <p:sp>
        <p:nvSpPr>
          <p:cNvPr id="4" name="Symbol zastępczy nagłówka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/>
          <a:lstStyle>
            <a:lvl1pPr lvl="0" rtl="0" hangingPunct="0">
              <a:buNone/>
              <a:tabLst/>
              <a:defRPr lang="pl-PL" sz="1400" kern="1200">
                <a:latin typeface="Liberation Sans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pl-PL"/>
          </a:p>
        </p:txBody>
      </p:sp>
      <p:sp>
        <p:nvSpPr>
          <p:cNvPr id="5" name="Symbol zastępczy daty 4"/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/>
          <a:lstStyle>
            <a:lvl1pPr lvl="0" algn="r" rtl="0" hangingPunct="0">
              <a:buNone/>
              <a:tabLst/>
              <a:defRPr lang="pl-PL" sz="1400" kern="1200">
                <a:latin typeface="Liberation Sans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pl-PL"/>
          </a:p>
        </p:txBody>
      </p:sp>
      <p:sp>
        <p:nvSpPr>
          <p:cNvPr id="6" name="Symbol zastępczy stopki 5"/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b" anchorCtr="0"/>
          <a:lstStyle>
            <a:lvl1pPr lvl="0" rtl="0" hangingPunct="0">
              <a:buNone/>
              <a:tabLst/>
              <a:defRPr lang="pl-PL" sz="1400" kern="1200">
                <a:latin typeface="Liberation Sans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pl-PL"/>
          </a:p>
        </p:txBody>
      </p:sp>
      <p:sp>
        <p:nvSpPr>
          <p:cNvPr id="7" name="Symbol zastępczy numeru slajdu 6"/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b" anchorCtr="0"/>
          <a:lstStyle>
            <a:lvl1pPr lvl="0" algn="r" rtl="0" hangingPunct="0">
              <a:buNone/>
              <a:tabLst/>
              <a:defRPr lang="pl-PL" sz="1400" kern="1200">
                <a:latin typeface="Liberation Sans" pitchFamily="18"/>
                <a:ea typeface="Segoe UI" pitchFamily="2"/>
                <a:cs typeface="Tahoma" pitchFamily="2"/>
              </a:defRPr>
            </a:lvl1pPr>
          </a:lstStyle>
          <a:p>
            <a:pPr lvl="0"/>
            <a:fld id="{243085CD-CF7E-407C-A14B-D2B688933A14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371231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0" hangingPunct="0">
      <a:tabLst/>
      <a:defRPr lang="pl-PL" sz="2000" b="0" i="0" u="none" strike="noStrike" kern="1200">
        <a:ln>
          <a:noFill/>
        </a:ln>
        <a:latin typeface="Liberation Sans" pitchFamily="18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720725" y="900113"/>
            <a:ext cx="6119813" cy="344170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 vert="horz">
            <a:spAutoFit/>
          </a:bodyPr>
          <a:lstStyle/>
          <a:p>
            <a:pPr rtl="0"/>
            <a:endParaRPr lang="pl-P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720725" y="900113"/>
            <a:ext cx="6119813" cy="344170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pPr rtl="0"/>
            <a:endParaRPr lang="pl-PL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720725" y="900113"/>
            <a:ext cx="6119813" cy="344170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pPr rtl="0"/>
            <a:endParaRPr lang="pl-PL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720725" y="900113"/>
            <a:ext cx="6119813" cy="344170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pPr rtl="0"/>
            <a:endParaRPr 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720725" y="900113"/>
            <a:ext cx="6119813" cy="344170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pPr rtl="0"/>
            <a:endParaRPr lang="pl-P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720725" y="900113"/>
            <a:ext cx="6119813" cy="344170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pPr rtl="0"/>
            <a:endParaRPr lang="pl-P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720725" y="900113"/>
            <a:ext cx="6119813" cy="344170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pPr rtl="0"/>
            <a:endParaRPr lang="pl-P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720725" y="900113"/>
            <a:ext cx="6119813" cy="344170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pPr rtl="0"/>
            <a:endParaRPr lang="pl-P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720725" y="900113"/>
            <a:ext cx="6119813" cy="344170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pPr rtl="0"/>
            <a:endParaRPr lang="pl-P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720725" y="900113"/>
            <a:ext cx="6119813" cy="344170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pPr rtl="0"/>
            <a:endParaRPr lang="pl-P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720725" y="900113"/>
            <a:ext cx="6119813" cy="344170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pPr rtl="0"/>
            <a:endParaRPr lang="pl-P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720725" y="900113"/>
            <a:ext cx="6119813" cy="344170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pPr rtl="0"/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755650" y="1762125"/>
            <a:ext cx="8569325" cy="1214438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12888" y="3213100"/>
            <a:ext cx="7056437" cy="14493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4557DBB-0BDF-4DD7-94AB-860D68DE42E3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34542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D41F9EC-9459-4576-B4DD-0D7C0603203A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1019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7696200" y="215900"/>
            <a:ext cx="2024063" cy="44402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619250" y="215900"/>
            <a:ext cx="5924550" cy="44402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68AFA89-C2F6-49F9-B8D4-015B4A86BA9F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54733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1C37160-AE43-4F8C-AF50-93217D9BC505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5829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96925" y="3643313"/>
            <a:ext cx="8567738" cy="112712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96925" y="2403475"/>
            <a:ext cx="8567738" cy="12398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50B3605-2D3A-4B30-AD2B-302E0ACD37D4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65043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619250" y="1368425"/>
            <a:ext cx="3973513" cy="32877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745163" y="1368425"/>
            <a:ext cx="3975100" cy="32877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1D960E5-4D94-4478-87D4-DC7BEC786B66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34235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4825" y="227013"/>
            <a:ext cx="9072563" cy="944562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504825" y="1270000"/>
            <a:ext cx="4452938" cy="528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04825" y="1798638"/>
            <a:ext cx="4452938" cy="32670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5121275" y="1270000"/>
            <a:ext cx="4456113" cy="528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5121275" y="1798638"/>
            <a:ext cx="4456113" cy="32670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E411870-2BD2-401D-9D58-B1DAE7CAD4F8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44189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E8167B7-D14D-4078-B6DB-1A849215006E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65372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B09A99F-AFC6-4DED-937D-3AD510756235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96032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4825" y="225425"/>
            <a:ext cx="3316288" cy="9604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41763" y="225425"/>
            <a:ext cx="5635625" cy="48402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504825" y="1185863"/>
            <a:ext cx="3316288" cy="38798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45E7971-E800-494F-B2DF-DAEFEAF80DBB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2286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76438" y="3968750"/>
            <a:ext cx="6048375" cy="4699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976438" y="506413"/>
            <a:ext cx="6048375" cy="34020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976438" y="4438650"/>
            <a:ext cx="6048375" cy="6651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C559105-DED7-445A-AE14-3C0AD21D924C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05851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13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0085760" cy="56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ymbol zastępczy tytułu 2"/>
          <p:cNvSpPr txBox="1">
            <a:spLocks noGrp="1"/>
          </p:cNvSpPr>
          <p:nvPr>
            <p:ph type="title"/>
          </p:nvPr>
        </p:nvSpPr>
        <p:spPr>
          <a:xfrm>
            <a:off x="1620000" y="216000"/>
            <a:ext cx="8100000" cy="936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pl-PL"/>
          </a:p>
        </p:txBody>
      </p:sp>
      <p:sp>
        <p:nvSpPr>
          <p:cNvPr id="4" name="Symbol zastępczy tekstu 3"/>
          <p:cNvSpPr txBox="1">
            <a:spLocks noGrp="1"/>
          </p:cNvSpPr>
          <p:nvPr>
            <p:ph type="body" idx="1"/>
          </p:nvPr>
        </p:nvSpPr>
        <p:spPr>
          <a:xfrm>
            <a:off x="1620000" y="1368000"/>
            <a:ext cx="8100000" cy="328823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marR="0" lvl="0" indent="-324000">
              <a:spcBef>
                <a:spcPts val="0"/>
              </a:spcBef>
              <a:spcAft>
                <a:spcPts val="1060"/>
              </a:spcAft>
              <a:buClr>
                <a:srgbClr val="0066FF"/>
              </a:buClr>
              <a:buSzPct val="40000"/>
              <a:buFont typeface="StarSymbol"/>
              <a:buNone/>
              <a:defRPr lang="pl-PL" sz="2400" b="0" i="0" u="none" strike="noStrike" kern="1200">
                <a:ln>
                  <a:noFill/>
                </a:ln>
                <a:solidFill>
                  <a:srgbClr val="050505"/>
                </a:solidFill>
                <a:latin typeface="Liberation Sans" pitchFamily="18"/>
              </a:defRPr>
            </a:defPPr>
            <a:lvl1pPr marL="432000" marR="0" lvl="0" indent="-324000">
              <a:spcBef>
                <a:spcPts val="0"/>
              </a:spcBef>
              <a:spcAft>
                <a:spcPts val="1060"/>
              </a:spcAft>
              <a:buClr>
                <a:srgbClr val="0066FF"/>
              </a:buClr>
              <a:buSzPct val="40000"/>
              <a:buFont typeface="StarSymbol"/>
              <a:buChar char="●"/>
              <a:defRPr lang="pl-PL" sz="2400" b="0" i="0" u="none" strike="noStrike" kern="1200">
                <a:ln>
                  <a:noFill/>
                </a:ln>
                <a:solidFill>
                  <a:srgbClr val="050505"/>
                </a:solidFill>
                <a:latin typeface="Liberation Sans" pitchFamily="18"/>
              </a:defRPr>
            </a:lvl1pPr>
            <a:lvl2pPr marL="864000" marR="0" lvl="1" indent="-324000">
              <a:spcBef>
                <a:spcPts val="0"/>
              </a:spcBef>
              <a:spcAft>
                <a:spcPts val="848"/>
              </a:spcAft>
              <a:buClr>
                <a:srgbClr val="0066FF"/>
              </a:buClr>
              <a:buSzPct val="40000"/>
              <a:buFont typeface="StarSymbol"/>
              <a:buChar char="–"/>
              <a:defRPr lang="pl-PL" sz="2090" b="0" i="0" u="none" strike="noStrike" kern="1200">
                <a:ln>
                  <a:noFill/>
                </a:ln>
                <a:solidFill>
                  <a:srgbClr val="050505"/>
                </a:solidFill>
                <a:latin typeface="Liberation Sans" pitchFamily="18"/>
              </a:defRPr>
            </a:lvl2pPr>
            <a:lvl3pPr marL="1295999" marR="0" lvl="2" indent="-288000">
              <a:spcBef>
                <a:spcPts val="0"/>
              </a:spcBef>
              <a:spcAft>
                <a:spcPts val="632"/>
              </a:spcAft>
              <a:buClr>
                <a:srgbClr val="0066FF"/>
              </a:buClr>
              <a:buSzPct val="40000"/>
              <a:buFont typeface="StarSymbol"/>
              <a:buChar char="●"/>
              <a:defRPr lang="pl-PL" sz="1800" b="0" i="0" u="none" strike="noStrike" kern="1200">
                <a:ln>
                  <a:noFill/>
                </a:ln>
                <a:solidFill>
                  <a:srgbClr val="050505"/>
                </a:solidFill>
                <a:latin typeface="Liberation Sans" pitchFamily="18"/>
              </a:defRPr>
            </a:lvl3pPr>
            <a:lvl4pPr marL="1728000" marR="0" lvl="3" indent="-216000">
              <a:spcBef>
                <a:spcPts val="0"/>
              </a:spcBef>
              <a:spcAft>
                <a:spcPts val="422"/>
              </a:spcAft>
              <a:buClr>
                <a:srgbClr val="0066FF"/>
              </a:buClr>
              <a:buSzPct val="40000"/>
              <a:buFont typeface="StarSymbol"/>
              <a:buChar char="–"/>
              <a:defRPr lang="pl-PL" sz="1500" b="0" i="0" u="none" strike="noStrike" kern="1200">
                <a:ln>
                  <a:noFill/>
                </a:ln>
                <a:solidFill>
                  <a:srgbClr val="050505"/>
                </a:solidFill>
                <a:latin typeface="Liberation Sans" pitchFamily="18"/>
              </a:defRPr>
            </a:lvl4pPr>
            <a:lvl5pPr marL="2160000" marR="0" lvl="4" indent="-216000">
              <a:spcBef>
                <a:spcPts val="0"/>
              </a:spcBef>
              <a:spcAft>
                <a:spcPts val="210"/>
              </a:spcAft>
              <a:buClr>
                <a:srgbClr val="0066FF"/>
              </a:buClr>
              <a:buSzPct val="40000"/>
              <a:buFont typeface="StarSymbol"/>
              <a:buChar char="●"/>
              <a:defRPr lang="pl-PL" sz="1500" b="0" i="0" u="none" strike="noStrike" kern="1200">
                <a:ln>
                  <a:noFill/>
                </a:ln>
                <a:solidFill>
                  <a:srgbClr val="050505"/>
                </a:solidFill>
                <a:latin typeface="Liberation Sans" pitchFamily="18"/>
              </a:defRPr>
            </a:lvl5pPr>
            <a:lvl6pPr marL="2592000" marR="0" lvl="5" indent="-216000">
              <a:spcBef>
                <a:spcPts val="0"/>
              </a:spcBef>
              <a:spcAft>
                <a:spcPts val="210"/>
              </a:spcAft>
              <a:buClr>
                <a:srgbClr val="0066FF"/>
              </a:buClr>
              <a:buSzPct val="40000"/>
              <a:buFont typeface="StarSymbol"/>
              <a:buChar char="●"/>
              <a:defRPr lang="pl-PL" sz="1500" b="0" i="0" u="none" strike="noStrike" kern="1200">
                <a:ln>
                  <a:noFill/>
                </a:ln>
                <a:solidFill>
                  <a:srgbClr val="050505"/>
                </a:solidFill>
                <a:latin typeface="Liberation Sans" pitchFamily="18"/>
              </a:defRPr>
            </a:lvl6pPr>
            <a:lvl7pPr marL="3024000" marR="0" lvl="6" indent="-216000">
              <a:spcBef>
                <a:spcPts val="0"/>
              </a:spcBef>
              <a:spcAft>
                <a:spcPts val="210"/>
              </a:spcAft>
              <a:buClr>
                <a:srgbClr val="0066FF"/>
              </a:buClr>
              <a:buSzPct val="40000"/>
              <a:buFont typeface="StarSymbol"/>
              <a:buChar char="●"/>
              <a:defRPr lang="pl-PL" sz="1500" b="0" i="0" u="none" strike="noStrike" kern="1200">
                <a:ln>
                  <a:noFill/>
                </a:ln>
                <a:solidFill>
                  <a:srgbClr val="050505"/>
                </a:solidFill>
                <a:latin typeface="Liberation Sans" pitchFamily="18"/>
              </a:defRPr>
            </a:lvl7pPr>
            <a:lvl8pPr marL="3456000" marR="0" lvl="7" indent="-216000">
              <a:spcBef>
                <a:spcPts val="0"/>
              </a:spcBef>
              <a:spcAft>
                <a:spcPts val="210"/>
              </a:spcAft>
              <a:buClr>
                <a:srgbClr val="0066FF"/>
              </a:buClr>
              <a:buSzPct val="40000"/>
              <a:buFont typeface="StarSymbol"/>
              <a:buChar char="●"/>
              <a:defRPr lang="pl-PL" sz="1500" b="0" i="0" u="none" strike="noStrike" kern="1200">
                <a:ln>
                  <a:noFill/>
                </a:ln>
                <a:solidFill>
                  <a:srgbClr val="050505"/>
                </a:solidFill>
                <a:latin typeface="Liberation Sans" pitchFamily="18"/>
              </a:defRPr>
            </a:lvl8pPr>
            <a:lvl9pPr marL="3887999" marR="0" lvl="8" indent="-216000">
              <a:spcBef>
                <a:spcPts val="0"/>
              </a:spcBef>
              <a:spcAft>
                <a:spcPts val="210"/>
              </a:spcAft>
              <a:buClr>
                <a:srgbClr val="0066FF"/>
              </a:buClr>
              <a:buSzPct val="40000"/>
              <a:buFont typeface="StarSymbol"/>
              <a:buChar char="●"/>
              <a:defRPr lang="pl-PL" sz="1500" b="0" i="0" u="none" strike="noStrike" kern="1200">
                <a:ln>
                  <a:noFill/>
                </a:ln>
                <a:solidFill>
                  <a:srgbClr val="050505"/>
                </a:solidFill>
                <a:latin typeface="Liberation Sans" pitchFamily="18"/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 txBox="1">
            <a:spLocks noGrp="1"/>
          </p:cNvSpPr>
          <p:nvPr>
            <p:ph type="dt" sz="half" idx="2"/>
          </p:nvPr>
        </p:nvSpPr>
        <p:spPr>
          <a:xfrm>
            <a:off x="1584000" y="5164920"/>
            <a:ext cx="2348280" cy="39060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/>
          <a:lstStyle>
            <a:lvl1pPr lvl="0" rtl="0" hangingPunct="0">
              <a:buNone/>
              <a:tabLst/>
              <a:defRPr lang="pl-PL" sz="1400" kern="1200">
                <a:latin typeface="Liberation Sans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pl-PL"/>
          </a:p>
        </p:txBody>
      </p:sp>
      <p:sp>
        <p:nvSpPr>
          <p:cNvPr id="6" name="Symbol zastępczy stopki 5"/>
          <p:cNvSpPr txBox="1">
            <a:spLocks noGrp="1"/>
          </p:cNvSpPr>
          <p:nvPr>
            <p:ph type="ftr" sz="quarter" idx="3"/>
          </p:nvPr>
        </p:nvSpPr>
        <p:spPr>
          <a:xfrm>
            <a:off x="3987000" y="5164920"/>
            <a:ext cx="3195000" cy="39060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/>
          <a:lstStyle>
            <a:lvl1pPr lvl="0" algn="r" rtl="0" hangingPunct="0">
              <a:buNone/>
              <a:tabLst/>
              <a:defRPr lang="pl-PL" sz="1400" kern="1200">
                <a:latin typeface="Liberation Sans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pl-PL"/>
          </a:p>
        </p:txBody>
      </p:sp>
      <p:sp>
        <p:nvSpPr>
          <p:cNvPr id="7" name="Symbol zastępczy numeru slajdu 6"/>
          <p:cNvSpPr txBox="1">
            <a:spLocks noGrp="1"/>
          </p:cNvSpPr>
          <p:nvPr>
            <p:ph type="sldNum" sz="quarter" idx="4"/>
          </p:nvPr>
        </p:nvSpPr>
        <p:spPr>
          <a:xfrm>
            <a:off x="7227000" y="5164920"/>
            <a:ext cx="2348280" cy="39060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/>
          <a:lstStyle>
            <a:lvl1pPr lvl="0" algn="r" rtl="0" hangingPunct="0">
              <a:buNone/>
              <a:tabLst/>
              <a:defRPr lang="pl-PL" sz="1400" kern="1200">
                <a:latin typeface="Liberation Sans" pitchFamily="18"/>
                <a:ea typeface="Segoe UI" pitchFamily="2"/>
                <a:cs typeface="Tahoma" pitchFamily="2"/>
              </a:defRPr>
            </a:lvl1pPr>
          </a:lstStyle>
          <a:p>
            <a:pPr lvl="0"/>
            <a:fld id="{08C7171F-7015-4577-AFC6-AC1A25A71252}" type="slidenum"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hangingPunct="0">
        <a:tabLst/>
        <a:defRPr lang="pl-PL" sz="3300" b="0" i="0" u="none" strike="noStrike" kern="1200">
          <a:ln>
            <a:noFill/>
          </a:ln>
          <a:solidFill>
            <a:srgbClr val="050505"/>
          </a:solidFill>
          <a:latin typeface="Liberation Serif" pitchFamily="18"/>
        </a:defRPr>
      </a:lvl1pPr>
    </p:titleStyle>
    <p:bodyStyle>
      <a:lvl1pPr marL="0" marR="0" indent="0" hangingPunct="0">
        <a:spcBef>
          <a:spcPts val="0"/>
        </a:spcBef>
        <a:spcAft>
          <a:spcPts val="1060"/>
        </a:spcAft>
        <a:tabLst/>
        <a:defRPr lang="pl-PL" sz="2400" b="0" i="0" u="none" strike="noStrike" kern="1200">
          <a:ln>
            <a:noFill/>
          </a:ln>
          <a:solidFill>
            <a:srgbClr val="050505"/>
          </a:solidFill>
          <a:latin typeface="Liberation Sans" pitchFamily="18"/>
        </a:defRPr>
      </a:lvl1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A9297F3-55FB-42F6-A5A9-1F1151577F14}" type="slidenum">
              <a:t>1</a:t>
            </a:fld>
            <a:endParaRPr lang="pl-PL"/>
          </a:p>
        </p:txBody>
      </p:sp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>
          <a:xfrm>
            <a:off x="72000" y="216000"/>
            <a:ext cx="9648000" cy="5256000"/>
          </a:xfrm>
        </p:spPr>
        <p:txBody>
          <a:bodyPr vert="horz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rtl="0">
              <a:buNone/>
            </a:pPr>
            <a:r>
              <a:rPr lang="pl-PL" b="1" i="1">
                <a:latin typeface="Bahnschrift" pitchFamily="34"/>
                <a:cs typeface="Tahoma" pitchFamily="2"/>
              </a:rPr>
              <a:t>10 ćwiczeń na mięśnie brzucha</a:t>
            </a:r>
          </a:p>
        </p:txBody>
      </p:sp>
      <p:sp>
        <p:nvSpPr>
          <p:cNvPr id="3" name="Podtytuł 2"/>
          <p:cNvSpPr txBox="1">
            <a:spLocks noGrp="1"/>
          </p:cNvSpPr>
          <p:nvPr>
            <p:ph type="subTitle" idx="4294967295"/>
          </p:nvPr>
        </p:nvSpPr>
        <p:spPr>
          <a:xfrm>
            <a:off x="4644000" y="-1560239"/>
            <a:ext cx="8100000" cy="3288239"/>
          </a:xfrm>
        </p:spPr>
        <p:txBody>
          <a:bodyPr vert="horz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indent="0" algn="ctr" rtl="0"/>
            <a:endParaRPr lang="pl-PL" sz="3200">
              <a:latin typeface="Liberation Serif" pitchFamily="1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91598E6-929D-49CD-9119-C961532DC346}" type="slidenum">
              <a:t>10</a:t>
            </a:fld>
            <a:endParaRPr lang="pl-PL"/>
          </a:p>
        </p:txBody>
      </p:sp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/>
        <p:txBody>
          <a:bodyPr vert="horz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rtl="0">
              <a:buNone/>
            </a:pPr>
            <a:r>
              <a:rPr lang="pl-PL">
                <a:cs typeface="Tahoma" pitchFamily="2"/>
              </a:rPr>
              <a:t>9</a:t>
            </a:r>
          </a:p>
        </p:txBody>
      </p:sp>
      <p:sp>
        <p:nvSpPr>
          <p:cNvPr id="3" name="Symbol zastępczy tekstu 2"/>
          <p:cNvSpPr txBox="1">
            <a:spLocks noGrp="1"/>
          </p:cNvSpPr>
          <p:nvPr>
            <p:ph type="body" idx="4294967295"/>
          </p:nvPr>
        </p:nvSpPr>
        <p:spPr>
          <a:xfrm>
            <a:off x="1620000" y="936000"/>
            <a:ext cx="3636000" cy="4608000"/>
          </a:xfrm>
        </p:spPr>
        <p:txBody>
          <a:bodyPr vert="horz"/>
          <a:lstStyle>
            <a:defPPr marL="432000" marR="0" lvl="0" indent="-324000">
              <a:spcBef>
                <a:spcPts val="0"/>
              </a:spcBef>
              <a:spcAft>
                <a:spcPts val="1060"/>
              </a:spcAft>
              <a:buClr>
                <a:srgbClr val="0066FF"/>
              </a:buClr>
              <a:buSzPct val="40000"/>
              <a:buFont typeface="StarSymbol"/>
              <a:buNone/>
              <a:defRPr lang="pl-PL" sz="2400" b="0" i="0" u="none" strike="noStrike" kern="1200">
                <a:ln>
                  <a:noFill/>
                </a:ln>
                <a:solidFill>
                  <a:srgbClr val="050505"/>
                </a:solidFill>
                <a:latin typeface="Liberation Sans" pitchFamily="18"/>
              </a:defRPr>
            </a:defPPr>
            <a:lvl1pPr marL="432000" marR="0" lvl="0" indent="-324000">
              <a:spcBef>
                <a:spcPts val="0"/>
              </a:spcBef>
              <a:spcAft>
                <a:spcPts val="1060"/>
              </a:spcAft>
              <a:buClr>
                <a:srgbClr val="0066FF"/>
              </a:buClr>
              <a:buSzPct val="40000"/>
              <a:buFont typeface="StarSymbol"/>
              <a:buChar char="●"/>
              <a:defRPr lang="pl-PL" sz="2400" b="0" i="0" u="none" strike="noStrike" kern="1200">
                <a:ln>
                  <a:noFill/>
                </a:ln>
                <a:solidFill>
                  <a:srgbClr val="050505"/>
                </a:solidFill>
                <a:latin typeface="Liberation Sans" pitchFamily="18"/>
              </a:defRPr>
            </a:lvl1pPr>
            <a:lvl2pPr marL="864000" marR="0" lvl="1" indent="-324000">
              <a:spcBef>
                <a:spcPts val="0"/>
              </a:spcBef>
              <a:spcAft>
                <a:spcPts val="848"/>
              </a:spcAft>
              <a:buClr>
                <a:srgbClr val="0066FF"/>
              </a:buClr>
              <a:buSzPct val="40000"/>
              <a:buFont typeface="StarSymbol"/>
              <a:buChar char="–"/>
              <a:defRPr lang="pl-PL" sz="2090" b="0" i="0" u="none" strike="noStrike" kern="1200">
                <a:ln>
                  <a:noFill/>
                </a:ln>
                <a:solidFill>
                  <a:srgbClr val="050505"/>
                </a:solidFill>
                <a:latin typeface="Liberation Sans" pitchFamily="18"/>
              </a:defRPr>
            </a:lvl2pPr>
            <a:lvl3pPr marL="1295999" marR="0" lvl="2" indent="-288000">
              <a:spcBef>
                <a:spcPts val="0"/>
              </a:spcBef>
              <a:spcAft>
                <a:spcPts val="632"/>
              </a:spcAft>
              <a:buClr>
                <a:srgbClr val="0066FF"/>
              </a:buClr>
              <a:buSzPct val="40000"/>
              <a:buFont typeface="StarSymbol"/>
              <a:buChar char="●"/>
              <a:defRPr lang="pl-PL" sz="1800" b="0" i="0" u="none" strike="noStrike" kern="1200">
                <a:ln>
                  <a:noFill/>
                </a:ln>
                <a:solidFill>
                  <a:srgbClr val="050505"/>
                </a:solidFill>
                <a:latin typeface="Liberation Sans" pitchFamily="18"/>
              </a:defRPr>
            </a:lvl3pPr>
            <a:lvl4pPr marL="1728000" marR="0" lvl="3" indent="-216000">
              <a:spcBef>
                <a:spcPts val="0"/>
              </a:spcBef>
              <a:spcAft>
                <a:spcPts val="422"/>
              </a:spcAft>
              <a:buClr>
                <a:srgbClr val="0066FF"/>
              </a:buClr>
              <a:buSzPct val="40000"/>
              <a:buFont typeface="StarSymbol"/>
              <a:buChar char="–"/>
              <a:defRPr lang="pl-PL" sz="1500" b="0" i="0" u="none" strike="noStrike" kern="1200">
                <a:ln>
                  <a:noFill/>
                </a:ln>
                <a:solidFill>
                  <a:srgbClr val="050505"/>
                </a:solidFill>
                <a:latin typeface="Liberation Sans" pitchFamily="18"/>
              </a:defRPr>
            </a:lvl4pPr>
            <a:lvl5pPr marL="2160000" marR="0" lvl="4" indent="-216000">
              <a:spcBef>
                <a:spcPts val="0"/>
              </a:spcBef>
              <a:spcAft>
                <a:spcPts val="210"/>
              </a:spcAft>
              <a:buClr>
                <a:srgbClr val="0066FF"/>
              </a:buClr>
              <a:buSzPct val="40000"/>
              <a:buFont typeface="StarSymbol"/>
              <a:buChar char="●"/>
              <a:defRPr lang="pl-PL" sz="1500" b="0" i="0" u="none" strike="noStrike" kern="1200">
                <a:ln>
                  <a:noFill/>
                </a:ln>
                <a:solidFill>
                  <a:srgbClr val="050505"/>
                </a:solidFill>
                <a:latin typeface="Liberation Sans" pitchFamily="18"/>
              </a:defRPr>
            </a:lvl5pPr>
            <a:lvl6pPr marL="2592000" marR="0" lvl="5" indent="-216000">
              <a:spcBef>
                <a:spcPts val="0"/>
              </a:spcBef>
              <a:spcAft>
                <a:spcPts val="210"/>
              </a:spcAft>
              <a:buClr>
                <a:srgbClr val="0066FF"/>
              </a:buClr>
              <a:buSzPct val="40000"/>
              <a:buFont typeface="StarSymbol"/>
              <a:buChar char="●"/>
              <a:defRPr lang="pl-PL" sz="1500" b="0" i="0" u="none" strike="noStrike" kern="1200">
                <a:ln>
                  <a:noFill/>
                </a:ln>
                <a:solidFill>
                  <a:srgbClr val="050505"/>
                </a:solidFill>
                <a:latin typeface="Liberation Sans" pitchFamily="18"/>
              </a:defRPr>
            </a:lvl6pPr>
            <a:lvl7pPr marL="3024000" marR="0" lvl="6" indent="-216000">
              <a:spcBef>
                <a:spcPts val="0"/>
              </a:spcBef>
              <a:spcAft>
                <a:spcPts val="210"/>
              </a:spcAft>
              <a:buClr>
                <a:srgbClr val="0066FF"/>
              </a:buClr>
              <a:buSzPct val="40000"/>
              <a:buFont typeface="StarSymbol"/>
              <a:buChar char="●"/>
              <a:defRPr lang="pl-PL" sz="1500" b="0" i="0" u="none" strike="noStrike" kern="1200">
                <a:ln>
                  <a:noFill/>
                </a:ln>
                <a:solidFill>
                  <a:srgbClr val="050505"/>
                </a:solidFill>
                <a:latin typeface="Liberation Sans" pitchFamily="18"/>
              </a:defRPr>
            </a:lvl7pPr>
            <a:lvl8pPr marL="3456000" marR="0" lvl="7" indent="-216000">
              <a:spcBef>
                <a:spcPts val="0"/>
              </a:spcBef>
              <a:spcAft>
                <a:spcPts val="210"/>
              </a:spcAft>
              <a:buClr>
                <a:srgbClr val="0066FF"/>
              </a:buClr>
              <a:buSzPct val="40000"/>
              <a:buFont typeface="StarSymbol"/>
              <a:buChar char="●"/>
              <a:defRPr lang="pl-PL" sz="1500" b="0" i="0" u="none" strike="noStrike" kern="1200">
                <a:ln>
                  <a:noFill/>
                </a:ln>
                <a:solidFill>
                  <a:srgbClr val="050505"/>
                </a:solidFill>
                <a:latin typeface="Liberation Sans" pitchFamily="18"/>
              </a:defRPr>
            </a:lvl8pPr>
            <a:lvl9pPr marL="3887999" marR="0" lvl="8" indent="-216000">
              <a:spcBef>
                <a:spcPts val="0"/>
              </a:spcBef>
              <a:spcAft>
                <a:spcPts val="210"/>
              </a:spcAft>
              <a:buClr>
                <a:srgbClr val="0066FF"/>
              </a:buClr>
              <a:buSzPct val="40000"/>
              <a:buFont typeface="StarSymbol"/>
              <a:buChar char="●"/>
              <a:defRPr lang="pl-PL" sz="1500" b="0" i="0" u="none" strike="noStrike" kern="1200">
                <a:ln>
                  <a:noFill/>
                </a:ln>
                <a:solidFill>
                  <a:srgbClr val="050505"/>
                </a:solidFill>
                <a:latin typeface="Liberation Sans" pitchFamily="18"/>
              </a:defRPr>
            </a:lvl9pPr>
          </a:lstStyle>
          <a:p>
            <a:pPr lvl="0" rtl="0"/>
            <a:r>
              <a:rPr lang="pl-PL">
                <a:cs typeface="Tahoma" pitchFamily="2"/>
              </a:rPr>
              <a:t>Efektywne ćwiczenie, dynamicznie angażujące mięśnie brzucha i sprawiające, że poczujesz „palenie” w mięśniach.</a:t>
            </a:r>
          </a:p>
          <a:p>
            <a:pPr lvl="0" rtl="0"/>
            <a:r>
              <a:rPr lang="pl-PL">
                <a:cs typeface="Tahoma" pitchFamily="2"/>
              </a:rPr>
              <a:t>Jak wykonać to ćwiczenie?</a:t>
            </a:r>
          </a:p>
          <a:p>
            <a:pPr lvl="0" rtl="0"/>
            <a:r>
              <a:rPr lang="pl-PL">
                <a:cs typeface="Tahoma" pitchFamily="2"/>
              </a:rPr>
              <a:t>Połóż się na plecach na ławce i podnieś nogi tak, by uda znalazły się prostopadle do podłogi</a:t>
            </a:r>
          </a:p>
          <a:p>
            <a:pPr lvl="0" rtl="0"/>
            <a:r>
              <a:rPr lang="pl-PL">
                <a:cs typeface="Tahoma" pitchFamily="2"/>
              </a:rPr>
              <a:t>Umieść roller (wałek do masażu) między udami a łydkami i ściśnij go</a:t>
            </a:r>
          </a:p>
          <a:p>
            <a:pPr lvl="0" rtl="0"/>
            <a:r>
              <a:rPr lang="pl-PL">
                <a:cs typeface="Tahoma" pitchFamily="2"/>
              </a:rPr>
              <a:t>Wyciągnij ręce nad głowę i złap rękami ławkę po obu jej stronach</a:t>
            </a:r>
          </a:p>
          <a:p>
            <a:pPr lvl="0" rtl="0"/>
            <a:r>
              <a:rPr lang="pl-PL">
                <a:cs typeface="Tahoma" pitchFamily="2"/>
              </a:rPr>
              <a:t>Dynamicznie napnij mięśnie brzucha odrywając biodra od ławki i przyciągając kolana do klatki piersiowej.</a:t>
            </a:r>
          </a:p>
          <a:p>
            <a:pPr lvl="0" rtl="0"/>
            <a:r>
              <a:rPr lang="pl-PL">
                <a:cs typeface="Tahoma" pitchFamily="2"/>
              </a:rPr>
              <a:t>Przytrzymaj pozycję przez 1-2 sekundy w momencie maksymalnego napięcia</a:t>
            </a:r>
          </a:p>
          <a:p>
            <a:pPr lvl="0" rtl="0"/>
            <a:r>
              <a:rPr lang="pl-PL">
                <a:cs typeface="Tahoma" pitchFamily="2"/>
              </a:rPr>
              <a:t>Powoli wróć do pozycji wyjściowej, w której biodra będą mieć kontakt z ławką a uda znajdą się prostopadle do podłogi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184000" y="2015999"/>
            <a:ext cx="4653000" cy="286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7574D85-DAE5-4D32-9BA3-2BD19D274ACF}" type="slidenum">
              <a:t>11</a:t>
            </a:fld>
            <a:endParaRPr lang="pl-PL"/>
          </a:p>
        </p:txBody>
      </p:sp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/>
        <p:txBody>
          <a:bodyPr vert="horz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rtl="0">
              <a:buNone/>
            </a:pPr>
            <a:r>
              <a:rPr lang="pl-PL">
                <a:cs typeface="Tahoma" pitchFamily="2"/>
              </a:rPr>
              <a:t>10</a:t>
            </a:r>
          </a:p>
        </p:txBody>
      </p:sp>
      <p:sp>
        <p:nvSpPr>
          <p:cNvPr id="3" name="Symbol zastępczy tekstu 2"/>
          <p:cNvSpPr txBox="1">
            <a:spLocks noGrp="1"/>
          </p:cNvSpPr>
          <p:nvPr>
            <p:ph type="body" idx="4294967295"/>
          </p:nvPr>
        </p:nvSpPr>
        <p:spPr>
          <a:xfrm>
            <a:off x="1620000" y="1368000"/>
            <a:ext cx="3851999" cy="3288239"/>
          </a:xfrm>
        </p:spPr>
        <p:txBody>
          <a:bodyPr vert="horz"/>
          <a:lstStyle>
            <a:defPPr marL="432000" marR="0" lvl="0" indent="-324000">
              <a:spcBef>
                <a:spcPts val="0"/>
              </a:spcBef>
              <a:spcAft>
                <a:spcPts val="1060"/>
              </a:spcAft>
              <a:buClr>
                <a:srgbClr val="0066FF"/>
              </a:buClr>
              <a:buSzPct val="40000"/>
              <a:buFont typeface="StarSymbol"/>
              <a:buNone/>
              <a:defRPr lang="pl-PL" sz="2400" b="0" i="0" u="none" strike="noStrike" kern="1200">
                <a:ln>
                  <a:noFill/>
                </a:ln>
                <a:solidFill>
                  <a:srgbClr val="050505"/>
                </a:solidFill>
                <a:latin typeface="Liberation Sans" pitchFamily="18"/>
              </a:defRPr>
            </a:defPPr>
            <a:lvl1pPr marL="432000" marR="0" lvl="0" indent="-324000">
              <a:spcBef>
                <a:spcPts val="0"/>
              </a:spcBef>
              <a:spcAft>
                <a:spcPts val="1060"/>
              </a:spcAft>
              <a:buClr>
                <a:srgbClr val="0066FF"/>
              </a:buClr>
              <a:buSzPct val="40000"/>
              <a:buFont typeface="StarSymbol"/>
              <a:buChar char="●"/>
              <a:defRPr lang="pl-PL" sz="2400" b="0" i="0" u="none" strike="noStrike" kern="1200">
                <a:ln>
                  <a:noFill/>
                </a:ln>
                <a:solidFill>
                  <a:srgbClr val="050505"/>
                </a:solidFill>
                <a:latin typeface="Liberation Sans" pitchFamily="18"/>
              </a:defRPr>
            </a:lvl1pPr>
            <a:lvl2pPr marL="864000" marR="0" lvl="1" indent="-324000">
              <a:spcBef>
                <a:spcPts val="0"/>
              </a:spcBef>
              <a:spcAft>
                <a:spcPts val="848"/>
              </a:spcAft>
              <a:buClr>
                <a:srgbClr val="0066FF"/>
              </a:buClr>
              <a:buSzPct val="40000"/>
              <a:buFont typeface="StarSymbol"/>
              <a:buChar char="–"/>
              <a:defRPr lang="pl-PL" sz="2090" b="0" i="0" u="none" strike="noStrike" kern="1200">
                <a:ln>
                  <a:noFill/>
                </a:ln>
                <a:solidFill>
                  <a:srgbClr val="050505"/>
                </a:solidFill>
                <a:latin typeface="Liberation Sans" pitchFamily="18"/>
              </a:defRPr>
            </a:lvl2pPr>
            <a:lvl3pPr marL="1295999" marR="0" lvl="2" indent="-288000">
              <a:spcBef>
                <a:spcPts val="0"/>
              </a:spcBef>
              <a:spcAft>
                <a:spcPts val="632"/>
              </a:spcAft>
              <a:buClr>
                <a:srgbClr val="0066FF"/>
              </a:buClr>
              <a:buSzPct val="40000"/>
              <a:buFont typeface="StarSymbol"/>
              <a:buChar char="●"/>
              <a:defRPr lang="pl-PL" sz="1800" b="0" i="0" u="none" strike="noStrike" kern="1200">
                <a:ln>
                  <a:noFill/>
                </a:ln>
                <a:solidFill>
                  <a:srgbClr val="050505"/>
                </a:solidFill>
                <a:latin typeface="Liberation Sans" pitchFamily="18"/>
              </a:defRPr>
            </a:lvl3pPr>
            <a:lvl4pPr marL="1728000" marR="0" lvl="3" indent="-216000">
              <a:spcBef>
                <a:spcPts val="0"/>
              </a:spcBef>
              <a:spcAft>
                <a:spcPts val="422"/>
              </a:spcAft>
              <a:buClr>
                <a:srgbClr val="0066FF"/>
              </a:buClr>
              <a:buSzPct val="40000"/>
              <a:buFont typeface="StarSymbol"/>
              <a:buChar char="–"/>
              <a:defRPr lang="pl-PL" sz="1500" b="0" i="0" u="none" strike="noStrike" kern="1200">
                <a:ln>
                  <a:noFill/>
                </a:ln>
                <a:solidFill>
                  <a:srgbClr val="050505"/>
                </a:solidFill>
                <a:latin typeface="Liberation Sans" pitchFamily="18"/>
              </a:defRPr>
            </a:lvl4pPr>
            <a:lvl5pPr marL="2160000" marR="0" lvl="4" indent="-216000">
              <a:spcBef>
                <a:spcPts val="0"/>
              </a:spcBef>
              <a:spcAft>
                <a:spcPts val="210"/>
              </a:spcAft>
              <a:buClr>
                <a:srgbClr val="0066FF"/>
              </a:buClr>
              <a:buSzPct val="40000"/>
              <a:buFont typeface="StarSymbol"/>
              <a:buChar char="●"/>
              <a:defRPr lang="pl-PL" sz="1500" b="0" i="0" u="none" strike="noStrike" kern="1200">
                <a:ln>
                  <a:noFill/>
                </a:ln>
                <a:solidFill>
                  <a:srgbClr val="050505"/>
                </a:solidFill>
                <a:latin typeface="Liberation Sans" pitchFamily="18"/>
              </a:defRPr>
            </a:lvl5pPr>
            <a:lvl6pPr marL="2592000" marR="0" lvl="5" indent="-216000">
              <a:spcBef>
                <a:spcPts val="0"/>
              </a:spcBef>
              <a:spcAft>
                <a:spcPts val="210"/>
              </a:spcAft>
              <a:buClr>
                <a:srgbClr val="0066FF"/>
              </a:buClr>
              <a:buSzPct val="40000"/>
              <a:buFont typeface="StarSymbol"/>
              <a:buChar char="●"/>
              <a:defRPr lang="pl-PL" sz="1500" b="0" i="0" u="none" strike="noStrike" kern="1200">
                <a:ln>
                  <a:noFill/>
                </a:ln>
                <a:solidFill>
                  <a:srgbClr val="050505"/>
                </a:solidFill>
                <a:latin typeface="Liberation Sans" pitchFamily="18"/>
              </a:defRPr>
            </a:lvl6pPr>
            <a:lvl7pPr marL="3024000" marR="0" lvl="6" indent="-216000">
              <a:spcBef>
                <a:spcPts val="0"/>
              </a:spcBef>
              <a:spcAft>
                <a:spcPts val="210"/>
              </a:spcAft>
              <a:buClr>
                <a:srgbClr val="0066FF"/>
              </a:buClr>
              <a:buSzPct val="40000"/>
              <a:buFont typeface="StarSymbol"/>
              <a:buChar char="●"/>
              <a:defRPr lang="pl-PL" sz="1500" b="0" i="0" u="none" strike="noStrike" kern="1200">
                <a:ln>
                  <a:noFill/>
                </a:ln>
                <a:solidFill>
                  <a:srgbClr val="050505"/>
                </a:solidFill>
                <a:latin typeface="Liberation Sans" pitchFamily="18"/>
              </a:defRPr>
            </a:lvl7pPr>
            <a:lvl8pPr marL="3456000" marR="0" lvl="7" indent="-216000">
              <a:spcBef>
                <a:spcPts val="0"/>
              </a:spcBef>
              <a:spcAft>
                <a:spcPts val="210"/>
              </a:spcAft>
              <a:buClr>
                <a:srgbClr val="0066FF"/>
              </a:buClr>
              <a:buSzPct val="40000"/>
              <a:buFont typeface="StarSymbol"/>
              <a:buChar char="●"/>
              <a:defRPr lang="pl-PL" sz="1500" b="0" i="0" u="none" strike="noStrike" kern="1200">
                <a:ln>
                  <a:noFill/>
                </a:ln>
                <a:solidFill>
                  <a:srgbClr val="050505"/>
                </a:solidFill>
                <a:latin typeface="Liberation Sans" pitchFamily="18"/>
              </a:defRPr>
            </a:lvl8pPr>
            <a:lvl9pPr marL="3887999" marR="0" lvl="8" indent="-216000">
              <a:spcBef>
                <a:spcPts val="0"/>
              </a:spcBef>
              <a:spcAft>
                <a:spcPts val="210"/>
              </a:spcAft>
              <a:buClr>
                <a:srgbClr val="0066FF"/>
              </a:buClr>
              <a:buSzPct val="40000"/>
              <a:buFont typeface="StarSymbol"/>
              <a:buChar char="●"/>
              <a:defRPr lang="pl-PL" sz="1500" b="0" i="0" u="none" strike="noStrike" kern="1200">
                <a:ln>
                  <a:noFill/>
                </a:ln>
                <a:solidFill>
                  <a:srgbClr val="050505"/>
                </a:solidFill>
                <a:latin typeface="Liberation Sans" pitchFamily="18"/>
              </a:defRPr>
            </a:lvl9pPr>
          </a:lstStyle>
          <a:p>
            <a:pPr lvl="0" rtl="0"/>
            <a:r>
              <a:rPr lang="pl-PL" dirty="0">
                <a:cs typeface="Tahoma" pitchFamily="2"/>
              </a:rPr>
              <a:t>Ćwiczenia z wykorzystaniem dużych obciążeń (np. przysiady) również są świetnym sposobem na kształtowanie siły mięśni brzucha. Podczas tego typu ćwiczeń mięśnie brzucha przyzwyczajają się do większych obciążeń i pracują efektywniej w sytuacjach zwyczajowego obciążenia</a:t>
            </a:r>
            <a:r>
              <a:rPr lang="pl-PL" dirty="0" smtClean="0">
                <a:cs typeface="Tahoma" pitchFamily="2"/>
              </a:rPr>
              <a:t>.</a:t>
            </a:r>
          </a:p>
          <a:p>
            <a:pPr lvl="0" rtl="0"/>
            <a:r>
              <a:rPr lang="pl-PL" dirty="0" smtClean="0">
                <a:cs typeface="Tahoma" pitchFamily="2"/>
              </a:rPr>
              <a:t>ZAMIAST HANTLI MOŻESZ WZIĄĆ DO RĄK BUTELKI Z WODĄ 1,5 LUB 2 LITROWE</a:t>
            </a:r>
            <a:endParaRPr lang="pl-PL" dirty="0">
              <a:cs typeface="Tahoma" pitchFamily="2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646600" y="1346760"/>
            <a:ext cx="3857400" cy="33332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C7C1D3A-D11D-4F84-A488-24DE3374F0C8}" type="slidenum">
              <a:t>12</a:t>
            </a:fld>
            <a:endParaRPr lang="pl-PL"/>
          </a:p>
        </p:txBody>
      </p:sp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/>
        <p:txBody>
          <a:bodyPr vert="horz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rtl="0"/>
            <a:endParaRPr lang="pl-PL"/>
          </a:p>
        </p:txBody>
      </p:sp>
      <p:sp>
        <p:nvSpPr>
          <p:cNvPr id="3" name="Symbol zastępczy tekstu 2"/>
          <p:cNvSpPr txBox="1">
            <a:spLocks noGrp="1"/>
          </p:cNvSpPr>
          <p:nvPr>
            <p:ph type="body" idx="4294967295"/>
          </p:nvPr>
        </p:nvSpPr>
        <p:spPr>
          <a:xfrm>
            <a:off x="1188000" y="1296000"/>
            <a:ext cx="8100000" cy="3288239"/>
          </a:xfrm>
        </p:spPr>
        <p:txBody>
          <a:bodyPr vert="horz"/>
          <a:lstStyle>
            <a:defPPr marL="432000" marR="0" lvl="0" indent="-324000">
              <a:spcBef>
                <a:spcPts val="0"/>
              </a:spcBef>
              <a:spcAft>
                <a:spcPts val="1060"/>
              </a:spcAft>
              <a:buClr>
                <a:srgbClr val="0066FF"/>
              </a:buClr>
              <a:buSzPct val="40000"/>
              <a:buFont typeface="StarSymbol"/>
              <a:buNone/>
              <a:defRPr lang="pl-PL" sz="2400" b="0" i="0" u="none" strike="noStrike" kern="1200">
                <a:ln>
                  <a:noFill/>
                </a:ln>
                <a:solidFill>
                  <a:srgbClr val="050505"/>
                </a:solidFill>
                <a:latin typeface="Liberation Sans" pitchFamily="18"/>
              </a:defRPr>
            </a:defPPr>
            <a:lvl1pPr marL="432000" marR="0" lvl="0" indent="-324000">
              <a:spcBef>
                <a:spcPts val="0"/>
              </a:spcBef>
              <a:spcAft>
                <a:spcPts val="1060"/>
              </a:spcAft>
              <a:buClr>
                <a:srgbClr val="0066FF"/>
              </a:buClr>
              <a:buSzPct val="40000"/>
              <a:buFont typeface="StarSymbol"/>
              <a:buChar char="●"/>
              <a:defRPr lang="pl-PL" sz="2400" b="0" i="0" u="none" strike="noStrike" kern="1200">
                <a:ln>
                  <a:noFill/>
                </a:ln>
                <a:solidFill>
                  <a:srgbClr val="050505"/>
                </a:solidFill>
                <a:latin typeface="Liberation Sans" pitchFamily="18"/>
              </a:defRPr>
            </a:lvl1pPr>
            <a:lvl2pPr marL="864000" marR="0" lvl="1" indent="-324000">
              <a:spcBef>
                <a:spcPts val="0"/>
              </a:spcBef>
              <a:spcAft>
                <a:spcPts val="848"/>
              </a:spcAft>
              <a:buClr>
                <a:srgbClr val="0066FF"/>
              </a:buClr>
              <a:buSzPct val="40000"/>
              <a:buFont typeface="StarSymbol"/>
              <a:buChar char="–"/>
              <a:defRPr lang="pl-PL" sz="2090" b="0" i="0" u="none" strike="noStrike" kern="1200">
                <a:ln>
                  <a:noFill/>
                </a:ln>
                <a:solidFill>
                  <a:srgbClr val="050505"/>
                </a:solidFill>
                <a:latin typeface="Liberation Sans" pitchFamily="18"/>
              </a:defRPr>
            </a:lvl2pPr>
            <a:lvl3pPr marL="1295999" marR="0" lvl="2" indent="-288000">
              <a:spcBef>
                <a:spcPts val="0"/>
              </a:spcBef>
              <a:spcAft>
                <a:spcPts val="632"/>
              </a:spcAft>
              <a:buClr>
                <a:srgbClr val="0066FF"/>
              </a:buClr>
              <a:buSzPct val="40000"/>
              <a:buFont typeface="StarSymbol"/>
              <a:buChar char="●"/>
              <a:defRPr lang="pl-PL" sz="1800" b="0" i="0" u="none" strike="noStrike" kern="1200">
                <a:ln>
                  <a:noFill/>
                </a:ln>
                <a:solidFill>
                  <a:srgbClr val="050505"/>
                </a:solidFill>
                <a:latin typeface="Liberation Sans" pitchFamily="18"/>
              </a:defRPr>
            </a:lvl3pPr>
            <a:lvl4pPr marL="1728000" marR="0" lvl="3" indent="-216000">
              <a:spcBef>
                <a:spcPts val="0"/>
              </a:spcBef>
              <a:spcAft>
                <a:spcPts val="422"/>
              </a:spcAft>
              <a:buClr>
                <a:srgbClr val="0066FF"/>
              </a:buClr>
              <a:buSzPct val="40000"/>
              <a:buFont typeface="StarSymbol"/>
              <a:buChar char="–"/>
              <a:defRPr lang="pl-PL" sz="1500" b="0" i="0" u="none" strike="noStrike" kern="1200">
                <a:ln>
                  <a:noFill/>
                </a:ln>
                <a:solidFill>
                  <a:srgbClr val="050505"/>
                </a:solidFill>
                <a:latin typeface="Liberation Sans" pitchFamily="18"/>
              </a:defRPr>
            </a:lvl4pPr>
            <a:lvl5pPr marL="2160000" marR="0" lvl="4" indent="-216000">
              <a:spcBef>
                <a:spcPts val="0"/>
              </a:spcBef>
              <a:spcAft>
                <a:spcPts val="210"/>
              </a:spcAft>
              <a:buClr>
                <a:srgbClr val="0066FF"/>
              </a:buClr>
              <a:buSzPct val="40000"/>
              <a:buFont typeface="StarSymbol"/>
              <a:buChar char="●"/>
              <a:defRPr lang="pl-PL" sz="1500" b="0" i="0" u="none" strike="noStrike" kern="1200">
                <a:ln>
                  <a:noFill/>
                </a:ln>
                <a:solidFill>
                  <a:srgbClr val="050505"/>
                </a:solidFill>
                <a:latin typeface="Liberation Sans" pitchFamily="18"/>
              </a:defRPr>
            </a:lvl5pPr>
            <a:lvl6pPr marL="2592000" marR="0" lvl="5" indent="-216000">
              <a:spcBef>
                <a:spcPts val="0"/>
              </a:spcBef>
              <a:spcAft>
                <a:spcPts val="210"/>
              </a:spcAft>
              <a:buClr>
                <a:srgbClr val="0066FF"/>
              </a:buClr>
              <a:buSzPct val="40000"/>
              <a:buFont typeface="StarSymbol"/>
              <a:buChar char="●"/>
              <a:defRPr lang="pl-PL" sz="1500" b="0" i="0" u="none" strike="noStrike" kern="1200">
                <a:ln>
                  <a:noFill/>
                </a:ln>
                <a:solidFill>
                  <a:srgbClr val="050505"/>
                </a:solidFill>
                <a:latin typeface="Liberation Sans" pitchFamily="18"/>
              </a:defRPr>
            </a:lvl6pPr>
            <a:lvl7pPr marL="3024000" marR="0" lvl="6" indent="-216000">
              <a:spcBef>
                <a:spcPts val="0"/>
              </a:spcBef>
              <a:spcAft>
                <a:spcPts val="210"/>
              </a:spcAft>
              <a:buClr>
                <a:srgbClr val="0066FF"/>
              </a:buClr>
              <a:buSzPct val="40000"/>
              <a:buFont typeface="StarSymbol"/>
              <a:buChar char="●"/>
              <a:defRPr lang="pl-PL" sz="1500" b="0" i="0" u="none" strike="noStrike" kern="1200">
                <a:ln>
                  <a:noFill/>
                </a:ln>
                <a:solidFill>
                  <a:srgbClr val="050505"/>
                </a:solidFill>
                <a:latin typeface="Liberation Sans" pitchFamily="18"/>
              </a:defRPr>
            </a:lvl7pPr>
            <a:lvl8pPr marL="3456000" marR="0" lvl="7" indent="-216000">
              <a:spcBef>
                <a:spcPts val="0"/>
              </a:spcBef>
              <a:spcAft>
                <a:spcPts val="210"/>
              </a:spcAft>
              <a:buClr>
                <a:srgbClr val="0066FF"/>
              </a:buClr>
              <a:buSzPct val="40000"/>
              <a:buFont typeface="StarSymbol"/>
              <a:buChar char="●"/>
              <a:defRPr lang="pl-PL" sz="1500" b="0" i="0" u="none" strike="noStrike" kern="1200">
                <a:ln>
                  <a:noFill/>
                </a:ln>
                <a:solidFill>
                  <a:srgbClr val="050505"/>
                </a:solidFill>
                <a:latin typeface="Liberation Sans" pitchFamily="18"/>
              </a:defRPr>
            </a:lvl8pPr>
            <a:lvl9pPr marL="3887999" marR="0" lvl="8" indent="-216000">
              <a:spcBef>
                <a:spcPts val="0"/>
              </a:spcBef>
              <a:spcAft>
                <a:spcPts val="210"/>
              </a:spcAft>
              <a:buClr>
                <a:srgbClr val="0066FF"/>
              </a:buClr>
              <a:buSzPct val="40000"/>
              <a:buFont typeface="StarSymbol"/>
              <a:buChar char="●"/>
              <a:defRPr lang="pl-PL" sz="1500" b="0" i="0" u="none" strike="noStrike" kern="1200">
                <a:ln>
                  <a:noFill/>
                </a:ln>
                <a:solidFill>
                  <a:srgbClr val="050505"/>
                </a:solidFill>
                <a:latin typeface="Liberation Sans" pitchFamily="18"/>
              </a:defRPr>
            </a:lvl9pPr>
          </a:lstStyle>
          <a:p>
            <a:pPr lvl="0" algn="ctr" rtl="0"/>
            <a:r>
              <a:rPr lang="pl-PL" i="1" dirty="0">
                <a:cs typeface="Tahoma" pitchFamily="2"/>
              </a:rPr>
              <a:t>Myśląc o treningu brzucha nie polegaj wyłącznie na 1 ćwiczeniu. Różnorodność ma znaczenie również i tutaj. Łącz różne ćwiczenia ze sobą i nie daj swojemu ciału przyzwyczaić się do tych samych ćwiczeń i obciążeń. Zawsze pamiętaj o prawidłowej technice ćwiczeń i systematyczności. W ten sposób szybko osiągniesz swoje cele – niezależnie od tego czy chcesz dobrze wyglądać, świetnie się czuć czy zabezpieczyć się przed urazami.	</a:t>
            </a:r>
          </a:p>
          <a:p>
            <a:pPr lvl="3" algn="ctr" rtl="0" hangingPunct="0">
              <a:buNone/>
            </a:pPr>
            <a:r>
              <a:rPr lang="pl-PL" sz="2400" i="1">
                <a:cs typeface="Tahoma" pitchFamily="2"/>
              </a:rPr>
              <a:t>                                         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712737F-3DA0-415E-B06F-1B3146E4405E}" type="slidenum">
              <a:t>2</a:t>
            </a:fld>
            <a:endParaRPr lang="pl-PL"/>
          </a:p>
        </p:txBody>
      </p:sp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>
          <a:xfrm>
            <a:off x="1584000" y="-72000"/>
            <a:ext cx="8100000" cy="936000"/>
          </a:xfrm>
        </p:spPr>
        <p:txBody>
          <a:bodyPr vert="horz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rtl="0">
              <a:buNone/>
            </a:pPr>
            <a:r>
              <a:rPr lang="pl-PL">
                <a:cs typeface="Tahoma" pitchFamily="2"/>
              </a:rPr>
              <a:t>1. Plank/Deska</a:t>
            </a:r>
          </a:p>
        </p:txBody>
      </p:sp>
      <p:sp>
        <p:nvSpPr>
          <p:cNvPr id="3" name="Symbol zastępczy tekstu 2"/>
          <p:cNvSpPr txBox="1">
            <a:spLocks noGrp="1"/>
          </p:cNvSpPr>
          <p:nvPr>
            <p:ph type="body" idx="4294967295"/>
          </p:nvPr>
        </p:nvSpPr>
        <p:spPr>
          <a:xfrm>
            <a:off x="1368000" y="792000"/>
            <a:ext cx="4176000" cy="4680000"/>
          </a:xfrm>
        </p:spPr>
        <p:txBody>
          <a:bodyPr vert="horz"/>
          <a:lstStyle>
            <a:defPPr marL="432000" marR="0" lvl="0" indent="-324000">
              <a:spcBef>
                <a:spcPts val="0"/>
              </a:spcBef>
              <a:spcAft>
                <a:spcPts val="1060"/>
              </a:spcAft>
              <a:buClr>
                <a:srgbClr val="0066FF"/>
              </a:buClr>
              <a:buSzPct val="40000"/>
              <a:buFont typeface="StarSymbol"/>
              <a:buNone/>
              <a:defRPr lang="pl-PL" sz="2400" b="0" i="0" u="none" strike="noStrike" kern="1200">
                <a:ln>
                  <a:noFill/>
                </a:ln>
                <a:solidFill>
                  <a:srgbClr val="050505"/>
                </a:solidFill>
                <a:latin typeface="Liberation Sans" pitchFamily="18"/>
              </a:defRPr>
            </a:defPPr>
            <a:lvl1pPr marL="432000" marR="0" lvl="0" indent="-324000">
              <a:spcBef>
                <a:spcPts val="0"/>
              </a:spcBef>
              <a:spcAft>
                <a:spcPts val="1060"/>
              </a:spcAft>
              <a:buClr>
                <a:srgbClr val="0066FF"/>
              </a:buClr>
              <a:buSzPct val="40000"/>
              <a:buFont typeface="StarSymbol"/>
              <a:buChar char="●"/>
              <a:defRPr lang="pl-PL" sz="2400" b="0" i="0" u="none" strike="noStrike" kern="1200">
                <a:ln>
                  <a:noFill/>
                </a:ln>
                <a:solidFill>
                  <a:srgbClr val="050505"/>
                </a:solidFill>
                <a:latin typeface="Liberation Sans" pitchFamily="18"/>
              </a:defRPr>
            </a:lvl1pPr>
            <a:lvl2pPr marL="864000" marR="0" lvl="1" indent="-324000">
              <a:spcBef>
                <a:spcPts val="0"/>
              </a:spcBef>
              <a:spcAft>
                <a:spcPts val="848"/>
              </a:spcAft>
              <a:buClr>
                <a:srgbClr val="0066FF"/>
              </a:buClr>
              <a:buSzPct val="40000"/>
              <a:buFont typeface="StarSymbol"/>
              <a:buChar char="–"/>
              <a:defRPr lang="pl-PL" sz="2090" b="0" i="0" u="none" strike="noStrike" kern="1200">
                <a:ln>
                  <a:noFill/>
                </a:ln>
                <a:solidFill>
                  <a:srgbClr val="050505"/>
                </a:solidFill>
                <a:latin typeface="Liberation Sans" pitchFamily="18"/>
              </a:defRPr>
            </a:lvl2pPr>
            <a:lvl3pPr marL="1295999" marR="0" lvl="2" indent="-288000">
              <a:spcBef>
                <a:spcPts val="0"/>
              </a:spcBef>
              <a:spcAft>
                <a:spcPts val="632"/>
              </a:spcAft>
              <a:buClr>
                <a:srgbClr val="0066FF"/>
              </a:buClr>
              <a:buSzPct val="40000"/>
              <a:buFont typeface="StarSymbol"/>
              <a:buChar char="●"/>
              <a:defRPr lang="pl-PL" sz="1800" b="0" i="0" u="none" strike="noStrike" kern="1200">
                <a:ln>
                  <a:noFill/>
                </a:ln>
                <a:solidFill>
                  <a:srgbClr val="050505"/>
                </a:solidFill>
                <a:latin typeface="Liberation Sans" pitchFamily="18"/>
              </a:defRPr>
            </a:lvl3pPr>
            <a:lvl4pPr marL="1728000" marR="0" lvl="3" indent="-216000">
              <a:spcBef>
                <a:spcPts val="0"/>
              </a:spcBef>
              <a:spcAft>
                <a:spcPts val="422"/>
              </a:spcAft>
              <a:buClr>
                <a:srgbClr val="0066FF"/>
              </a:buClr>
              <a:buSzPct val="40000"/>
              <a:buFont typeface="StarSymbol"/>
              <a:buChar char="–"/>
              <a:defRPr lang="pl-PL" sz="1500" b="0" i="0" u="none" strike="noStrike" kern="1200">
                <a:ln>
                  <a:noFill/>
                </a:ln>
                <a:solidFill>
                  <a:srgbClr val="050505"/>
                </a:solidFill>
                <a:latin typeface="Liberation Sans" pitchFamily="18"/>
              </a:defRPr>
            </a:lvl4pPr>
            <a:lvl5pPr marL="2160000" marR="0" lvl="4" indent="-216000">
              <a:spcBef>
                <a:spcPts val="0"/>
              </a:spcBef>
              <a:spcAft>
                <a:spcPts val="210"/>
              </a:spcAft>
              <a:buClr>
                <a:srgbClr val="0066FF"/>
              </a:buClr>
              <a:buSzPct val="40000"/>
              <a:buFont typeface="StarSymbol"/>
              <a:buChar char="●"/>
              <a:defRPr lang="pl-PL" sz="1500" b="0" i="0" u="none" strike="noStrike" kern="1200">
                <a:ln>
                  <a:noFill/>
                </a:ln>
                <a:solidFill>
                  <a:srgbClr val="050505"/>
                </a:solidFill>
                <a:latin typeface="Liberation Sans" pitchFamily="18"/>
              </a:defRPr>
            </a:lvl5pPr>
            <a:lvl6pPr marL="2592000" marR="0" lvl="5" indent="-216000">
              <a:spcBef>
                <a:spcPts val="0"/>
              </a:spcBef>
              <a:spcAft>
                <a:spcPts val="210"/>
              </a:spcAft>
              <a:buClr>
                <a:srgbClr val="0066FF"/>
              </a:buClr>
              <a:buSzPct val="40000"/>
              <a:buFont typeface="StarSymbol"/>
              <a:buChar char="●"/>
              <a:defRPr lang="pl-PL" sz="1500" b="0" i="0" u="none" strike="noStrike" kern="1200">
                <a:ln>
                  <a:noFill/>
                </a:ln>
                <a:solidFill>
                  <a:srgbClr val="050505"/>
                </a:solidFill>
                <a:latin typeface="Liberation Sans" pitchFamily="18"/>
              </a:defRPr>
            </a:lvl6pPr>
            <a:lvl7pPr marL="3024000" marR="0" lvl="6" indent="-216000">
              <a:spcBef>
                <a:spcPts val="0"/>
              </a:spcBef>
              <a:spcAft>
                <a:spcPts val="210"/>
              </a:spcAft>
              <a:buClr>
                <a:srgbClr val="0066FF"/>
              </a:buClr>
              <a:buSzPct val="40000"/>
              <a:buFont typeface="StarSymbol"/>
              <a:buChar char="●"/>
              <a:defRPr lang="pl-PL" sz="1500" b="0" i="0" u="none" strike="noStrike" kern="1200">
                <a:ln>
                  <a:noFill/>
                </a:ln>
                <a:solidFill>
                  <a:srgbClr val="050505"/>
                </a:solidFill>
                <a:latin typeface="Liberation Sans" pitchFamily="18"/>
              </a:defRPr>
            </a:lvl7pPr>
            <a:lvl8pPr marL="3456000" marR="0" lvl="7" indent="-216000">
              <a:spcBef>
                <a:spcPts val="0"/>
              </a:spcBef>
              <a:spcAft>
                <a:spcPts val="210"/>
              </a:spcAft>
              <a:buClr>
                <a:srgbClr val="0066FF"/>
              </a:buClr>
              <a:buSzPct val="40000"/>
              <a:buFont typeface="StarSymbol"/>
              <a:buChar char="●"/>
              <a:defRPr lang="pl-PL" sz="1500" b="0" i="0" u="none" strike="noStrike" kern="1200">
                <a:ln>
                  <a:noFill/>
                </a:ln>
                <a:solidFill>
                  <a:srgbClr val="050505"/>
                </a:solidFill>
                <a:latin typeface="Liberation Sans" pitchFamily="18"/>
              </a:defRPr>
            </a:lvl8pPr>
            <a:lvl9pPr marL="3887999" marR="0" lvl="8" indent="-216000">
              <a:spcBef>
                <a:spcPts val="0"/>
              </a:spcBef>
              <a:spcAft>
                <a:spcPts val="210"/>
              </a:spcAft>
              <a:buClr>
                <a:srgbClr val="0066FF"/>
              </a:buClr>
              <a:buSzPct val="40000"/>
              <a:buFont typeface="StarSymbol"/>
              <a:buChar char="●"/>
              <a:defRPr lang="pl-PL" sz="1500" b="0" i="0" u="none" strike="noStrike" kern="1200">
                <a:ln>
                  <a:noFill/>
                </a:ln>
                <a:solidFill>
                  <a:srgbClr val="050505"/>
                </a:solidFill>
                <a:latin typeface="Liberation Sans" pitchFamily="18"/>
              </a:defRPr>
            </a:lvl9pPr>
          </a:lstStyle>
          <a:p>
            <a:pPr lvl="0" rtl="0">
              <a:buNone/>
            </a:pPr>
            <a:r>
              <a:rPr lang="pl-PL" sz="1800" dirty="0">
                <a:cs typeface="Tahoma" pitchFamily="2"/>
              </a:rPr>
              <a:t>Inaczej: podpór przodem na przedramionach. Jest to ćwiczenie izometryczne polecane do modelowania mięśni brzucha.</a:t>
            </a:r>
          </a:p>
          <a:p>
            <a:pPr lvl="0" rtl="0"/>
            <a:r>
              <a:rPr lang="pl-PL" sz="1500" b="1" dirty="0">
                <a:cs typeface="Tahoma" pitchFamily="2"/>
              </a:rPr>
              <a:t>Instrukcja:</a:t>
            </a:r>
          </a:p>
          <a:p>
            <a:pPr lvl="0" rtl="0"/>
            <a:r>
              <a:rPr lang="pl-PL" sz="1400" dirty="0">
                <a:cs typeface="Tahoma" pitchFamily="2"/>
              </a:rPr>
              <a:t>Klęknij na podłodze. Oprzyj się na przedramionach, zginając ręce w łokciach pod kątem prostym.</a:t>
            </a:r>
          </a:p>
          <a:p>
            <a:pPr lvl="0" rtl="0"/>
            <a:r>
              <a:rPr lang="pl-PL" sz="1400" dirty="0">
                <a:cs typeface="Tahoma" pitchFamily="2"/>
              </a:rPr>
              <a:t>Barki powinny znajdować się dokładnie nad łokciami.</a:t>
            </a:r>
          </a:p>
          <a:p>
            <a:pPr lvl="0" rtl="0"/>
            <a:r>
              <a:rPr lang="pl-PL" sz="1400" dirty="0">
                <a:cs typeface="Tahoma" pitchFamily="2"/>
              </a:rPr>
              <a:t>Opierając się na palcach stóp unieś tułów. Napnij mięśnie brzucha.</a:t>
            </a:r>
          </a:p>
          <a:p>
            <a:pPr lvl="0" rtl="0"/>
            <a:r>
              <a:rPr lang="pl-PL" sz="1400" dirty="0">
                <a:cs typeface="Tahoma" pitchFamily="2"/>
              </a:rPr>
              <a:t>Nie unoś pośladków do góry ani nie wyginaj w dół odcinka lędźwiowego – pięty, biodra i ramiona powinny pozostać w prostej linii.</a:t>
            </a:r>
          </a:p>
          <a:p>
            <a:pPr lvl="0" rtl="0"/>
            <a:r>
              <a:rPr lang="pl-PL" sz="1400" dirty="0">
                <a:cs typeface="Tahoma" pitchFamily="2"/>
              </a:rPr>
              <a:t>Wytrzymaj określoną ilość sekund (osoby początkujące mogą zacząć od 20 sekund i wydłużać ćwiczenie o 10 sekund co tydzień, aż będą w stanie wytrzymać 60 sekund).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703840" y="2918519"/>
            <a:ext cx="3656160" cy="2193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7128000" y="360000"/>
            <a:ext cx="2324880" cy="223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EF4F05A-CEFD-45B2-B469-65F3B8EB6795}" type="slidenum">
              <a:t>3</a:t>
            </a:fld>
            <a:endParaRPr lang="pl-PL"/>
          </a:p>
        </p:txBody>
      </p:sp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8100000" cy="936000"/>
          </a:xfrm>
        </p:spPr>
        <p:txBody>
          <a:bodyPr vert="horz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rtl="0">
              <a:buNone/>
            </a:pPr>
            <a:r>
              <a:rPr lang="pl-PL">
                <a:cs typeface="Tahoma" pitchFamily="2"/>
              </a:rPr>
              <a:t>2. Brzuszki</a:t>
            </a:r>
          </a:p>
        </p:txBody>
      </p:sp>
      <p:sp>
        <p:nvSpPr>
          <p:cNvPr id="3" name="Symbol zastępczy tekstu 2"/>
          <p:cNvSpPr txBox="1">
            <a:spLocks noGrp="1"/>
          </p:cNvSpPr>
          <p:nvPr>
            <p:ph type="body" idx="4294967295"/>
          </p:nvPr>
        </p:nvSpPr>
        <p:spPr>
          <a:xfrm>
            <a:off x="1620000" y="1080000"/>
            <a:ext cx="3924000" cy="4320000"/>
          </a:xfrm>
        </p:spPr>
        <p:txBody>
          <a:bodyPr vert="horz"/>
          <a:lstStyle>
            <a:defPPr marL="432000" marR="0" lvl="0" indent="-324000">
              <a:spcBef>
                <a:spcPts val="0"/>
              </a:spcBef>
              <a:spcAft>
                <a:spcPts val="1060"/>
              </a:spcAft>
              <a:buClr>
                <a:srgbClr val="0066FF"/>
              </a:buClr>
              <a:buSzPct val="40000"/>
              <a:buFont typeface="StarSymbol"/>
              <a:buNone/>
              <a:defRPr lang="pl-PL" sz="2400" b="0" i="0" u="none" strike="noStrike" kern="1200">
                <a:ln>
                  <a:noFill/>
                </a:ln>
                <a:solidFill>
                  <a:srgbClr val="050505"/>
                </a:solidFill>
                <a:latin typeface="Liberation Sans" pitchFamily="18"/>
              </a:defRPr>
            </a:defPPr>
            <a:lvl1pPr marL="432000" marR="0" lvl="0" indent="-324000">
              <a:spcBef>
                <a:spcPts val="0"/>
              </a:spcBef>
              <a:spcAft>
                <a:spcPts val="1060"/>
              </a:spcAft>
              <a:buClr>
                <a:srgbClr val="0066FF"/>
              </a:buClr>
              <a:buSzPct val="40000"/>
              <a:buFont typeface="StarSymbol"/>
              <a:buChar char="●"/>
              <a:defRPr lang="pl-PL" sz="2400" b="0" i="0" u="none" strike="noStrike" kern="1200">
                <a:ln>
                  <a:noFill/>
                </a:ln>
                <a:solidFill>
                  <a:srgbClr val="050505"/>
                </a:solidFill>
                <a:latin typeface="Liberation Sans" pitchFamily="18"/>
              </a:defRPr>
            </a:lvl1pPr>
            <a:lvl2pPr marL="864000" marR="0" lvl="1" indent="-324000">
              <a:spcBef>
                <a:spcPts val="0"/>
              </a:spcBef>
              <a:spcAft>
                <a:spcPts val="848"/>
              </a:spcAft>
              <a:buClr>
                <a:srgbClr val="0066FF"/>
              </a:buClr>
              <a:buSzPct val="40000"/>
              <a:buFont typeface="StarSymbol"/>
              <a:buChar char="–"/>
              <a:defRPr lang="pl-PL" sz="2090" b="0" i="0" u="none" strike="noStrike" kern="1200">
                <a:ln>
                  <a:noFill/>
                </a:ln>
                <a:solidFill>
                  <a:srgbClr val="050505"/>
                </a:solidFill>
                <a:latin typeface="Liberation Sans" pitchFamily="18"/>
              </a:defRPr>
            </a:lvl2pPr>
            <a:lvl3pPr marL="1295999" marR="0" lvl="2" indent="-288000">
              <a:spcBef>
                <a:spcPts val="0"/>
              </a:spcBef>
              <a:spcAft>
                <a:spcPts val="632"/>
              </a:spcAft>
              <a:buClr>
                <a:srgbClr val="0066FF"/>
              </a:buClr>
              <a:buSzPct val="40000"/>
              <a:buFont typeface="StarSymbol"/>
              <a:buChar char="●"/>
              <a:defRPr lang="pl-PL" sz="1800" b="0" i="0" u="none" strike="noStrike" kern="1200">
                <a:ln>
                  <a:noFill/>
                </a:ln>
                <a:solidFill>
                  <a:srgbClr val="050505"/>
                </a:solidFill>
                <a:latin typeface="Liberation Sans" pitchFamily="18"/>
              </a:defRPr>
            </a:lvl3pPr>
            <a:lvl4pPr marL="1728000" marR="0" lvl="3" indent="-216000">
              <a:spcBef>
                <a:spcPts val="0"/>
              </a:spcBef>
              <a:spcAft>
                <a:spcPts val="422"/>
              </a:spcAft>
              <a:buClr>
                <a:srgbClr val="0066FF"/>
              </a:buClr>
              <a:buSzPct val="40000"/>
              <a:buFont typeface="StarSymbol"/>
              <a:buChar char="–"/>
              <a:defRPr lang="pl-PL" sz="1500" b="0" i="0" u="none" strike="noStrike" kern="1200">
                <a:ln>
                  <a:noFill/>
                </a:ln>
                <a:solidFill>
                  <a:srgbClr val="050505"/>
                </a:solidFill>
                <a:latin typeface="Liberation Sans" pitchFamily="18"/>
              </a:defRPr>
            </a:lvl4pPr>
            <a:lvl5pPr marL="2160000" marR="0" lvl="4" indent="-216000">
              <a:spcBef>
                <a:spcPts val="0"/>
              </a:spcBef>
              <a:spcAft>
                <a:spcPts val="210"/>
              </a:spcAft>
              <a:buClr>
                <a:srgbClr val="0066FF"/>
              </a:buClr>
              <a:buSzPct val="40000"/>
              <a:buFont typeface="StarSymbol"/>
              <a:buChar char="●"/>
              <a:defRPr lang="pl-PL" sz="1500" b="0" i="0" u="none" strike="noStrike" kern="1200">
                <a:ln>
                  <a:noFill/>
                </a:ln>
                <a:solidFill>
                  <a:srgbClr val="050505"/>
                </a:solidFill>
                <a:latin typeface="Liberation Sans" pitchFamily="18"/>
              </a:defRPr>
            </a:lvl5pPr>
            <a:lvl6pPr marL="2592000" marR="0" lvl="5" indent="-216000">
              <a:spcBef>
                <a:spcPts val="0"/>
              </a:spcBef>
              <a:spcAft>
                <a:spcPts val="210"/>
              </a:spcAft>
              <a:buClr>
                <a:srgbClr val="0066FF"/>
              </a:buClr>
              <a:buSzPct val="40000"/>
              <a:buFont typeface="StarSymbol"/>
              <a:buChar char="●"/>
              <a:defRPr lang="pl-PL" sz="1500" b="0" i="0" u="none" strike="noStrike" kern="1200">
                <a:ln>
                  <a:noFill/>
                </a:ln>
                <a:solidFill>
                  <a:srgbClr val="050505"/>
                </a:solidFill>
                <a:latin typeface="Liberation Sans" pitchFamily="18"/>
              </a:defRPr>
            </a:lvl6pPr>
            <a:lvl7pPr marL="3024000" marR="0" lvl="6" indent="-216000">
              <a:spcBef>
                <a:spcPts val="0"/>
              </a:spcBef>
              <a:spcAft>
                <a:spcPts val="210"/>
              </a:spcAft>
              <a:buClr>
                <a:srgbClr val="0066FF"/>
              </a:buClr>
              <a:buSzPct val="40000"/>
              <a:buFont typeface="StarSymbol"/>
              <a:buChar char="●"/>
              <a:defRPr lang="pl-PL" sz="1500" b="0" i="0" u="none" strike="noStrike" kern="1200">
                <a:ln>
                  <a:noFill/>
                </a:ln>
                <a:solidFill>
                  <a:srgbClr val="050505"/>
                </a:solidFill>
                <a:latin typeface="Liberation Sans" pitchFamily="18"/>
              </a:defRPr>
            </a:lvl7pPr>
            <a:lvl8pPr marL="3456000" marR="0" lvl="7" indent="-216000">
              <a:spcBef>
                <a:spcPts val="0"/>
              </a:spcBef>
              <a:spcAft>
                <a:spcPts val="210"/>
              </a:spcAft>
              <a:buClr>
                <a:srgbClr val="0066FF"/>
              </a:buClr>
              <a:buSzPct val="40000"/>
              <a:buFont typeface="StarSymbol"/>
              <a:buChar char="●"/>
              <a:defRPr lang="pl-PL" sz="1500" b="0" i="0" u="none" strike="noStrike" kern="1200">
                <a:ln>
                  <a:noFill/>
                </a:ln>
                <a:solidFill>
                  <a:srgbClr val="050505"/>
                </a:solidFill>
                <a:latin typeface="Liberation Sans" pitchFamily="18"/>
              </a:defRPr>
            </a:lvl8pPr>
            <a:lvl9pPr marL="3887999" marR="0" lvl="8" indent="-216000">
              <a:spcBef>
                <a:spcPts val="0"/>
              </a:spcBef>
              <a:spcAft>
                <a:spcPts val="210"/>
              </a:spcAft>
              <a:buClr>
                <a:srgbClr val="0066FF"/>
              </a:buClr>
              <a:buSzPct val="40000"/>
              <a:buFont typeface="StarSymbol"/>
              <a:buChar char="●"/>
              <a:defRPr lang="pl-PL" sz="1500" b="0" i="0" u="none" strike="noStrike" kern="1200">
                <a:ln>
                  <a:noFill/>
                </a:ln>
                <a:solidFill>
                  <a:srgbClr val="050505"/>
                </a:solidFill>
                <a:latin typeface="Liberation Sans" pitchFamily="18"/>
              </a:defRPr>
            </a:lvl9pPr>
          </a:lstStyle>
          <a:p>
            <a:pPr lvl="0" rtl="0"/>
            <a:r>
              <a:rPr lang="pl-PL" sz="1800">
                <a:cs typeface="Tahoma" pitchFamily="2"/>
              </a:rPr>
              <a:t>Brzuszki warto robić przede wszystkim dlatego, że wzmacniają mięśnie brzucha. To jedna z najważniejszych grup mięśniowych u człowieka, ponieważ w dużym stopniu odpowiada za stabilizację całej sylwetki. Mocny brzuch pomaga kręgosłupowi w znoszeniu codziennych obciążeń, które wynikają m.in. ze zbyt długiego siedzenia lub częstego pochylania się. Jeśli narzekasz na ból pleców, zwłaszcza w odcinku lędźwiowym, jest niemal pewne, że twoje mięśnie brzucha są w kiepskim stanie i wymagają wzmocnienia. W tym celu wykonuj nie tylko zwykłe brzuszki, ale także brzuszki na piłce gimnastycznej oraz rozwijaj swoje poczucie równowagi – w ten sposób zaangażujesz do pracy mięśnie głębokie.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507640" y="4103280"/>
            <a:ext cx="3924360" cy="1080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5688000" y="72000"/>
            <a:ext cx="3888000" cy="39715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A1AC597-0595-4704-9F43-ECCF9BF9C8E5}" type="slidenum">
              <a:t>4</a:t>
            </a:fld>
            <a:endParaRPr lang="pl-PL"/>
          </a:p>
        </p:txBody>
      </p:sp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/>
        <p:txBody>
          <a:bodyPr vert="horz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rtl="0">
              <a:buNone/>
            </a:pPr>
            <a:r>
              <a:rPr lang="pl-PL">
                <a:cs typeface="Tahoma" pitchFamily="2"/>
              </a:rPr>
              <a:t>3.</a:t>
            </a:r>
          </a:p>
        </p:txBody>
      </p:sp>
      <p:sp>
        <p:nvSpPr>
          <p:cNvPr id="3" name="Symbol zastępczy tekstu 2"/>
          <p:cNvSpPr txBox="1">
            <a:spLocks noGrp="1"/>
          </p:cNvSpPr>
          <p:nvPr>
            <p:ph type="body" idx="4294967295"/>
          </p:nvPr>
        </p:nvSpPr>
        <p:spPr>
          <a:xfrm>
            <a:off x="1620000" y="1080000"/>
            <a:ext cx="3636000" cy="4176000"/>
          </a:xfrm>
        </p:spPr>
        <p:txBody>
          <a:bodyPr vert="horz"/>
          <a:lstStyle>
            <a:defPPr marL="432000" marR="0" lvl="0" indent="-324000">
              <a:spcBef>
                <a:spcPts val="0"/>
              </a:spcBef>
              <a:spcAft>
                <a:spcPts val="1060"/>
              </a:spcAft>
              <a:buClr>
                <a:srgbClr val="0066FF"/>
              </a:buClr>
              <a:buSzPct val="40000"/>
              <a:buFont typeface="StarSymbol"/>
              <a:buNone/>
              <a:defRPr lang="pl-PL" sz="2400" b="0" i="0" u="none" strike="noStrike" kern="1200">
                <a:ln>
                  <a:noFill/>
                </a:ln>
                <a:solidFill>
                  <a:srgbClr val="050505"/>
                </a:solidFill>
                <a:latin typeface="Liberation Sans" pitchFamily="18"/>
              </a:defRPr>
            </a:defPPr>
            <a:lvl1pPr marL="432000" marR="0" lvl="0" indent="-324000">
              <a:spcBef>
                <a:spcPts val="0"/>
              </a:spcBef>
              <a:spcAft>
                <a:spcPts val="1060"/>
              </a:spcAft>
              <a:buClr>
                <a:srgbClr val="0066FF"/>
              </a:buClr>
              <a:buSzPct val="40000"/>
              <a:buFont typeface="StarSymbol"/>
              <a:buChar char="●"/>
              <a:defRPr lang="pl-PL" sz="2400" b="0" i="0" u="none" strike="noStrike" kern="1200">
                <a:ln>
                  <a:noFill/>
                </a:ln>
                <a:solidFill>
                  <a:srgbClr val="050505"/>
                </a:solidFill>
                <a:latin typeface="Liberation Sans" pitchFamily="18"/>
              </a:defRPr>
            </a:lvl1pPr>
            <a:lvl2pPr marL="864000" marR="0" lvl="1" indent="-324000">
              <a:spcBef>
                <a:spcPts val="0"/>
              </a:spcBef>
              <a:spcAft>
                <a:spcPts val="848"/>
              </a:spcAft>
              <a:buClr>
                <a:srgbClr val="0066FF"/>
              </a:buClr>
              <a:buSzPct val="40000"/>
              <a:buFont typeface="StarSymbol"/>
              <a:buChar char="–"/>
              <a:defRPr lang="pl-PL" sz="2090" b="0" i="0" u="none" strike="noStrike" kern="1200">
                <a:ln>
                  <a:noFill/>
                </a:ln>
                <a:solidFill>
                  <a:srgbClr val="050505"/>
                </a:solidFill>
                <a:latin typeface="Liberation Sans" pitchFamily="18"/>
              </a:defRPr>
            </a:lvl2pPr>
            <a:lvl3pPr marL="1295999" marR="0" lvl="2" indent="-288000">
              <a:spcBef>
                <a:spcPts val="0"/>
              </a:spcBef>
              <a:spcAft>
                <a:spcPts val="632"/>
              </a:spcAft>
              <a:buClr>
                <a:srgbClr val="0066FF"/>
              </a:buClr>
              <a:buSzPct val="40000"/>
              <a:buFont typeface="StarSymbol"/>
              <a:buChar char="●"/>
              <a:defRPr lang="pl-PL" sz="1800" b="0" i="0" u="none" strike="noStrike" kern="1200">
                <a:ln>
                  <a:noFill/>
                </a:ln>
                <a:solidFill>
                  <a:srgbClr val="050505"/>
                </a:solidFill>
                <a:latin typeface="Liberation Sans" pitchFamily="18"/>
              </a:defRPr>
            </a:lvl3pPr>
            <a:lvl4pPr marL="1728000" marR="0" lvl="3" indent="-216000">
              <a:spcBef>
                <a:spcPts val="0"/>
              </a:spcBef>
              <a:spcAft>
                <a:spcPts val="422"/>
              </a:spcAft>
              <a:buClr>
                <a:srgbClr val="0066FF"/>
              </a:buClr>
              <a:buSzPct val="40000"/>
              <a:buFont typeface="StarSymbol"/>
              <a:buChar char="–"/>
              <a:defRPr lang="pl-PL" sz="1500" b="0" i="0" u="none" strike="noStrike" kern="1200">
                <a:ln>
                  <a:noFill/>
                </a:ln>
                <a:solidFill>
                  <a:srgbClr val="050505"/>
                </a:solidFill>
                <a:latin typeface="Liberation Sans" pitchFamily="18"/>
              </a:defRPr>
            </a:lvl4pPr>
            <a:lvl5pPr marL="2160000" marR="0" lvl="4" indent="-216000">
              <a:spcBef>
                <a:spcPts val="0"/>
              </a:spcBef>
              <a:spcAft>
                <a:spcPts val="210"/>
              </a:spcAft>
              <a:buClr>
                <a:srgbClr val="0066FF"/>
              </a:buClr>
              <a:buSzPct val="40000"/>
              <a:buFont typeface="StarSymbol"/>
              <a:buChar char="●"/>
              <a:defRPr lang="pl-PL" sz="1500" b="0" i="0" u="none" strike="noStrike" kern="1200">
                <a:ln>
                  <a:noFill/>
                </a:ln>
                <a:solidFill>
                  <a:srgbClr val="050505"/>
                </a:solidFill>
                <a:latin typeface="Liberation Sans" pitchFamily="18"/>
              </a:defRPr>
            </a:lvl5pPr>
            <a:lvl6pPr marL="2592000" marR="0" lvl="5" indent="-216000">
              <a:spcBef>
                <a:spcPts val="0"/>
              </a:spcBef>
              <a:spcAft>
                <a:spcPts val="210"/>
              </a:spcAft>
              <a:buClr>
                <a:srgbClr val="0066FF"/>
              </a:buClr>
              <a:buSzPct val="40000"/>
              <a:buFont typeface="StarSymbol"/>
              <a:buChar char="●"/>
              <a:defRPr lang="pl-PL" sz="1500" b="0" i="0" u="none" strike="noStrike" kern="1200">
                <a:ln>
                  <a:noFill/>
                </a:ln>
                <a:solidFill>
                  <a:srgbClr val="050505"/>
                </a:solidFill>
                <a:latin typeface="Liberation Sans" pitchFamily="18"/>
              </a:defRPr>
            </a:lvl6pPr>
            <a:lvl7pPr marL="3024000" marR="0" lvl="6" indent="-216000">
              <a:spcBef>
                <a:spcPts val="0"/>
              </a:spcBef>
              <a:spcAft>
                <a:spcPts val="210"/>
              </a:spcAft>
              <a:buClr>
                <a:srgbClr val="0066FF"/>
              </a:buClr>
              <a:buSzPct val="40000"/>
              <a:buFont typeface="StarSymbol"/>
              <a:buChar char="●"/>
              <a:defRPr lang="pl-PL" sz="1500" b="0" i="0" u="none" strike="noStrike" kern="1200">
                <a:ln>
                  <a:noFill/>
                </a:ln>
                <a:solidFill>
                  <a:srgbClr val="050505"/>
                </a:solidFill>
                <a:latin typeface="Liberation Sans" pitchFamily="18"/>
              </a:defRPr>
            </a:lvl7pPr>
            <a:lvl8pPr marL="3456000" marR="0" lvl="7" indent="-216000">
              <a:spcBef>
                <a:spcPts val="0"/>
              </a:spcBef>
              <a:spcAft>
                <a:spcPts val="210"/>
              </a:spcAft>
              <a:buClr>
                <a:srgbClr val="0066FF"/>
              </a:buClr>
              <a:buSzPct val="40000"/>
              <a:buFont typeface="StarSymbol"/>
              <a:buChar char="●"/>
              <a:defRPr lang="pl-PL" sz="1500" b="0" i="0" u="none" strike="noStrike" kern="1200">
                <a:ln>
                  <a:noFill/>
                </a:ln>
                <a:solidFill>
                  <a:srgbClr val="050505"/>
                </a:solidFill>
                <a:latin typeface="Liberation Sans" pitchFamily="18"/>
              </a:defRPr>
            </a:lvl8pPr>
            <a:lvl9pPr marL="3887999" marR="0" lvl="8" indent="-216000">
              <a:spcBef>
                <a:spcPts val="0"/>
              </a:spcBef>
              <a:spcAft>
                <a:spcPts val="210"/>
              </a:spcAft>
              <a:buClr>
                <a:srgbClr val="0066FF"/>
              </a:buClr>
              <a:buSzPct val="40000"/>
              <a:buFont typeface="StarSymbol"/>
              <a:buChar char="●"/>
              <a:defRPr lang="pl-PL" sz="1500" b="0" i="0" u="none" strike="noStrike" kern="1200">
                <a:ln>
                  <a:noFill/>
                </a:ln>
                <a:solidFill>
                  <a:srgbClr val="050505"/>
                </a:solidFill>
                <a:latin typeface="Liberation Sans" pitchFamily="18"/>
              </a:defRPr>
            </a:lvl9pPr>
          </a:lstStyle>
          <a:p>
            <a:pPr lvl="0" rtl="0"/>
            <a:r>
              <a:rPr lang="pl-PL" dirty="0">
                <a:cs typeface="Tahoma" pitchFamily="2"/>
              </a:rPr>
              <a:t>To ćwiczenie nie tylko przygotowuje brzuch do odpowiedniej pracy podczas dynamicznej pracy nóg. Może być również wykorzystane jako element nadający treningowi intensywność lub podnoszący intensywność.</a:t>
            </a:r>
          </a:p>
          <a:p>
            <a:pPr lvl="0" rtl="0"/>
            <a:r>
              <a:rPr lang="pl-PL" dirty="0">
                <a:cs typeface="Tahoma" pitchFamily="2"/>
              </a:rPr>
              <a:t>Jak wykonać to ćwiczenie?</a:t>
            </a:r>
          </a:p>
          <a:p>
            <a:pPr lvl="0" rtl="0"/>
            <a:r>
              <a:rPr lang="pl-PL" dirty="0">
                <a:cs typeface="Tahoma" pitchFamily="2"/>
              </a:rPr>
              <a:t>Przyjmij pozycję pompki z brzuchem napiętym a plecami wyprostowanymi</a:t>
            </a:r>
          </a:p>
          <a:p>
            <a:pPr lvl="0" rtl="0"/>
            <a:r>
              <a:rPr lang="pl-PL" dirty="0">
                <a:cs typeface="Tahoma" pitchFamily="2"/>
              </a:rPr>
              <a:t>Przyciągnij prawe kolano do klatki piersiowej. Obie stopy powinny dotykać podłoża</a:t>
            </a:r>
          </a:p>
          <a:p>
            <a:pPr lvl="0" rtl="0"/>
            <a:r>
              <a:rPr lang="pl-PL" dirty="0">
                <a:cs typeface="Tahoma" pitchFamily="2"/>
              </a:rPr>
              <a:t>Wróć do pozycji wyjściowej równolegle przyciągając do klatki piersiowej lewe kolano</a:t>
            </a:r>
          </a:p>
          <a:p>
            <a:pPr lvl="0" rtl="0"/>
            <a:r>
              <a:rPr lang="pl-PL" dirty="0">
                <a:cs typeface="Tahoma" pitchFamily="2"/>
              </a:rPr>
              <a:t>Kontynuuj naprzemienne ruchy pamiętając, by podczas wykonywania ruchu biodra i tułów pozostały nieruchome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083200" y="1728000"/>
            <a:ext cx="4708800" cy="264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878C916-71FA-4846-8C43-A81712E0F74A}" type="slidenum">
              <a:t>5</a:t>
            </a:fld>
            <a:endParaRPr lang="pl-PL"/>
          </a:p>
        </p:txBody>
      </p:sp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>
          <a:xfrm>
            <a:off x="-288000" y="144000"/>
            <a:ext cx="8100000" cy="936000"/>
          </a:xfrm>
        </p:spPr>
        <p:txBody>
          <a:bodyPr vert="horz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rtl="0">
              <a:buNone/>
            </a:pPr>
            <a:endParaRPr lang="pl-PL" dirty="0">
              <a:cs typeface="Tahoma" pitchFamily="2"/>
            </a:endParaRPr>
          </a:p>
        </p:txBody>
      </p:sp>
      <p:sp>
        <p:nvSpPr>
          <p:cNvPr id="3" name="Symbol zastępczy tekstu 2"/>
          <p:cNvSpPr txBox="1">
            <a:spLocks noGrp="1"/>
          </p:cNvSpPr>
          <p:nvPr>
            <p:ph type="body" idx="4294967295"/>
          </p:nvPr>
        </p:nvSpPr>
        <p:spPr>
          <a:xfrm>
            <a:off x="1620000" y="1296000"/>
            <a:ext cx="3851999" cy="4031999"/>
          </a:xfrm>
        </p:spPr>
        <p:txBody>
          <a:bodyPr vert="horz"/>
          <a:lstStyle>
            <a:defPPr marL="432000" marR="0" lvl="0" indent="-324000">
              <a:spcBef>
                <a:spcPts val="0"/>
              </a:spcBef>
              <a:spcAft>
                <a:spcPts val="1060"/>
              </a:spcAft>
              <a:buClr>
                <a:srgbClr val="0066FF"/>
              </a:buClr>
              <a:buSzPct val="40000"/>
              <a:buFont typeface="StarSymbol"/>
              <a:buNone/>
              <a:defRPr lang="pl-PL" sz="2400" b="0" i="0" u="none" strike="noStrike" kern="1200">
                <a:ln>
                  <a:noFill/>
                </a:ln>
                <a:solidFill>
                  <a:srgbClr val="050505"/>
                </a:solidFill>
                <a:latin typeface="Liberation Sans" pitchFamily="18"/>
              </a:defRPr>
            </a:defPPr>
            <a:lvl1pPr marL="432000" marR="0" lvl="0" indent="-324000">
              <a:spcBef>
                <a:spcPts val="0"/>
              </a:spcBef>
              <a:spcAft>
                <a:spcPts val="1060"/>
              </a:spcAft>
              <a:buClr>
                <a:srgbClr val="0066FF"/>
              </a:buClr>
              <a:buSzPct val="40000"/>
              <a:buFont typeface="StarSymbol"/>
              <a:buChar char="●"/>
              <a:defRPr lang="pl-PL" sz="2400" b="0" i="0" u="none" strike="noStrike" kern="1200">
                <a:ln>
                  <a:noFill/>
                </a:ln>
                <a:solidFill>
                  <a:srgbClr val="050505"/>
                </a:solidFill>
                <a:latin typeface="Liberation Sans" pitchFamily="18"/>
              </a:defRPr>
            </a:lvl1pPr>
            <a:lvl2pPr marL="864000" marR="0" lvl="1" indent="-324000">
              <a:spcBef>
                <a:spcPts val="0"/>
              </a:spcBef>
              <a:spcAft>
                <a:spcPts val="848"/>
              </a:spcAft>
              <a:buClr>
                <a:srgbClr val="0066FF"/>
              </a:buClr>
              <a:buSzPct val="40000"/>
              <a:buFont typeface="StarSymbol"/>
              <a:buChar char="–"/>
              <a:defRPr lang="pl-PL" sz="2090" b="0" i="0" u="none" strike="noStrike" kern="1200">
                <a:ln>
                  <a:noFill/>
                </a:ln>
                <a:solidFill>
                  <a:srgbClr val="050505"/>
                </a:solidFill>
                <a:latin typeface="Liberation Sans" pitchFamily="18"/>
              </a:defRPr>
            </a:lvl2pPr>
            <a:lvl3pPr marL="1295999" marR="0" lvl="2" indent="-288000">
              <a:spcBef>
                <a:spcPts val="0"/>
              </a:spcBef>
              <a:spcAft>
                <a:spcPts val="632"/>
              </a:spcAft>
              <a:buClr>
                <a:srgbClr val="0066FF"/>
              </a:buClr>
              <a:buSzPct val="40000"/>
              <a:buFont typeface="StarSymbol"/>
              <a:buChar char="●"/>
              <a:defRPr lang="pl-PL" sz="1800" b="0" i="0" u="none" strike="noStrike" kern="1200">
                <a:ln>
                  <a:noFill/>
                </a:ln>
                <a:solidFill>
                  <a:srgbClr val="050505"/>
                </a:solidFill>
                <a:latin typeface="Liberation Sans" pitchFamily="18"/>
              </a:defRPr>
            </a:lvl3pPr>
            <a:lvl4pPr marL="1728000" marR="0" lvl="3" indent="-216000">
              <a:spcBef>
                <a:spcPts val="0"/>
              </a:spcBef>
              <a:spcAft>
                <a:spcPts val="422"/>
              </a:spcAft>
              <a:buClr>
                <a:srgbClr val="0066FF"/>
              </a:buClr>
              <a:buSzPct val="40000"/>
              <a:buFont typeface="StarSymbol"/>
              <a:buChar char="–"/>
              <a:defRPr lang="pl-PL" sz="1500" b="0" i="0" u="none" strike="noStrike" kern="1200">
                <a:ln>
                  <a:noFill/>
                </a:ln>
                <a:solidFill>
                  <a:srgbClr val="050505"/>
                </a:solidFill>
                <a:latin typeface="Liberation Sans" pitchFamily="18"/>
              </a:defRPr>
            </a:lvl4pPr>
            <a:lvl5pPr marL="2160000" marR="0" lvl="4" indent="-216000">
              <a:spcBef>
                <a:spcPts val="0"/>
              </a:spcBef>
              <a:spcAft>
                <a:spcPts val="210"/>
              </a:spcAft>
              <a:buClr>
                <a:srgbClr val="0066FF"/>
              </a:buClr>
              <a:buSzPct val="40000"/>
              <a:buFont typeface="StarSymbol"/>
              <a:buChar char="●"/>
              <a:defRPr lang="pl-PL" sz="1500" b="0" i="0" u="none" strike="noStrike" kern="1200">
                <a:ln>
                  <a:noFill/>
                </a:ln>
                <a:solidFill>
                  <a:srgbClr val="050505"/>
                </a:solidFill>
                <a:latin typeface="Liberation Sans" pitchFamily="18"/>
              </a:defRPr>
            </a:lvl5pPr>
            <a:lvl6pPr marL="2592000" marR="0" lvl="5" indent="-216000">
              <a:spcBef>
                <a:spcPts val="0"/>
              </a:spcBef>
              <a:spcAft>
                <a:spcPts val="210"/>
              </a:spcAft>
              <a:buClr>
                <a:srgbClr val="0066FF"/>
              </a:buClr>
              <a:buSzPct val="40000"/>
              <a:buFont typeface="StarSymbol"/>
              <a:buChar char="●"/>
              <a:defRPr lang="pl-PL" sz="1500" b="0" i="0" u="none" strike="noStrike" kern="1200">
                <a:ln>
                  <a:noFill/>
                </a:ln>
                <a:solidFill>
                  <a:srgbClr val="050505"/>
                </a:solidFill>
                <a:latin typeface="Liberation Sans" pitchFamily="18"/>
              </a:defRPr>
            </a:lvl6pPr>
            <a:lvl7pPr marL="3024000" marR="0" lvl="6" indent="-216000">
              <a:spcBef>
                <a:spcPts val="0"/>
              </a:spcBef>
              <a:spcAft>
                <a:spcPts val="210"/>
              </a:spcAft>
              <a:buClr>
                <a:srgbClr val="0066FF"/>
              </a:buClr>
              <a:buSzPct val="40000"/>
              <a:buFont typeface="StarSymbol"/>
              <a:buChar char="●"/>
              <a:defRPr lang="pl-PL" sz="1500" b="0" i="0" u="none" strike="noStrike" kern="1200">
                <a:ln>
                  <a:noFill/>
                </a:ln>
                <a:solidFill>
                  <a:srgbClr val="050505"/>
                </a:solidFill>
                <a:latin typeface="Liberation Sans" pitchFamily="18"/>
              </a:defRPr>
            </a:lvl7pPr>
            <a:lvl8pPr marL="3456000" marR="0" lvl="7" indent="-216000">
              <a:spcBef>
                <a:spcPts val="0"/>
              </a:spcBef>
              <a:spcAft>
                <a:spcPts val="210"/>
              </a:spcAft>
              <a:buClr>
                <a:srgbClr val="0066FF"/>
              </a:buClr>
              <a:buSzPct val="40000"/>
              <a:buFont typeface="StarSymbol"/>
              <a:buChar char="●"/>
              <a:defRPr lang="pl-PL" sz="1500" b="0" i="0" u="none" strike="noStrike" kern="1200">
                <a:ln>
                  <a:noFill/>
                </a:ln>
                <a:solidFill>
                  <a:srgbClr val="050505"/>
                </a:solidFill>
                <a:latin typeface="Liberation Sans" pitchFamily="18"/>
              </a:defRPr>
            </a:lvl8pPr>
            <a:lvl9pPr marL="3887999" marR="0" lvl="8" indent="-216000">
              <a:spcBef>
                <a:spcPts val="0"/>
              </a:spcBef>
              <a:spcAft>
                <a:spcPts val="210"/>
              </a:spcAft>
              <a:buClr>
                <a:srgbClr val="0066FF"/>
              </a:buClr>
              <a:buSzPct val="40000"/>
              <a:buFont typeface="StarSymbol"/>
              <a:buChar char="●"/>
              <a:defRPr lang="pl-PL" sz="1500" b="0" i="0" u="none" strike="noStrike" kern="1200">
                <a:ln>
                  <a:noFill/>
                </a:ln>
                <a:solidFill>
                  <a:srgbClr val="050505"/>
                </a:solidFill>
                <a:latin typeface="Liberation Sans" pitchFamily="18"/>
              </a:defRPr>
            </a:lvl9pPr>
          </a:lstStyle>
          <a:p>
            <a:pPr lvl="0" rtl="0"/>
            <a:r>
              <a:rPr lang="pl-PL" dirty="0" smtClean="0">
                <a:cs typeface="Tahoma" pitchFamily="2"/>
              </a:rPr>
              <a:t>TE ĆWICZENIA MOŻNA WYKONYWAĆ BEZ HANTLI W </a:t>
            </a:r>
            <a:r>
              <a:rPr lang="pl-PL" dirty="0">
                <a:cs typeface="Tahoma" pitchFamily="2"/>
              </a:rPr>
              <a:t>tym ćwiczeniu wszystkie mięśnie brzucha muszą odpowiednio współpracować z mięśniami klatki piersiowej, barków, pleców, ramion, bioder i ud, by utrzymać prawidłową pozycję ciała. Jest to więc jedno z tych ćwiczeń, które świetnie sprawdza siłę Twoich mięśni.</a:t>
            </a:r>
          </a:p>
          <a:p>
            <a:pPr lvl="0" rtl="0"/>
            <a:r>
              <a:rPr lang="pl-PL" dirty="0">
                <a:cs typeface="Tahoma" pitchFamily="2"/>
              </a:rPr>
              <a:t>Jak wykonać to ćwiczenie?</a:t>
            </a:r>
          </a:p>
          <a:p>
            <a:pPr lvl="0" rtl="0"/>
            <a:r>
              <a:rPr lang="pl-PL" dirty="0">
                <a:cs typeface="Tahoma" pitchFamily="2"/>
              </a:rPr>
              <a:t>Połóż parę hantli równolegle do siebie i w odległości około 30cm od </a:t>
            </a:r>
            <a:r>
              <a:rPr lang="pl-PL" dirty="0" smtClean="0">
                <a:cs typeface="Tahoma" pitchFamily="2"/>
              </a:rPr>
              <a:t>siebie,</a:t>
            </a:r>
            <a:endParaRPr lang="pl-PL" dirty="0">
              <a:cs typeface="Tahoma" pitchFamily="2"/>
            </a:endParaRPr>
          </a:p>
          <a:p>
            <a:pPr lvl="0" rtl="0"/>
            <a:r>
              <a:rPr lang="pl-PL" dirty="0">
                <a:cs typeface="Tahoma" pitchFamily="2"/>
              </a:rPr>
              <a:t>Przyjmij pozycję pompki, łapiąc obiema rękami za hantle. Stopy rozstaw na szerokość barków</a:t>
            </a:r>
          </a:p>
          <a:p>
            <a:pPr lvl="0" rtl="0"/>
            <a:r>
              <a:rPr lang="pl-PL" dirty="0">
                <a:cs typeface="Tahoma" pitchFamily="2"/>
              </a:rPr>
              <a:t>Napnij brzuch i trzymaj plecy wyprostowane a biodra zwrócone w dół przez cały czas trwania ćwiczenia</a:t>
            </a:r>
          </a:p>
          <a:p>
            <a:pPr lvl="0" rtl="0"/>
            <a:r>
              <a:rPr lang="pl-PL" dirty="0">
                <a:cs typeface="Tahoma" pitchFamily="2"/>
              </a:rPr>
              <a:t>Przyciągnij jedną z hantli pionowo w górę do momentu, w którym łokieć znajdzie się nieco powyżej linii barków</a:t>
            </a:r>
          </a:p>
          <a:p>
            <a:pPr lvl="0" rtl="0"/>
            <a:r>
              <a:rPr lang="pl-PL" dirty="0">
                <a:cs typeface="Tahoma" pitchFamily="2"/>
              </a:rPr>
              <a:t>Opuść </a:t>
            </a:r>
            <a:r>
              <a:rPr lang="pl-PL" dirty="0" err="1">
                <a:cs typeface="Tahoma" pitchFamily="2"/>
              </a:rPr>
              <a:t>hantlę</a:t>
            </a:r>
            <a:r>
              <a:rPr lang="pl-PL" dirty="0">
                <a:cs typeface="Tahoma" pitchFamily="2"/>
              </a:rPr>
              <a:t> z powrotem na podłogę i powtórz ruch na tą samą stronę określoną liczbę powtórzeń. Następnie zmień stronę.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526720" y="216000"/>
            <a:ext cx="3689279" cy="5165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953C05C-3471-449C-8942-DB731DAE201F}" type="slidenum">
              <a:t>6</a:t>
            </a:fld>
            <a:endParaRPr lang="pl-PL"/>
          </a:p>
        </p:txBody>
      </p:sp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/>
        <p:txBody>
          <a:bodyPr vert="horz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rtl="0">
              <a:buNone/>
            </a:pPr>
            <a:r>
              <a:rPr lang="pl-PL">
                <a:cs typeface="Tahoma" pitchFamily="2"/>
              </a:rPr>
              <a:t>5</a:t>
            </a:r>
          </a:p>
        </p:txBody>
      </p:sp>
      <p:sp>
        <p:nvSpPr>
          <p:cNvPr id="3" name="Symbol zastępczy tekstu 2"/>
          <p:cNvSpPr txBox="1">
            <a:spLocks noGrp="1"/>
          </p:cNvSpPr>
          <p:nvPr>
            <p:ph type="body" idx="4294967295"/>
          </p:nvPr>
        </p:nvSpPr>
        <p:spPr>
          <a:xfrm>
            <a:off x="1620000" y="1152000"/>
            <a:ext cx="3996000" cy="4392000"/>
          </a:xfrm>
        </p:spPr>
        <p:txBody>
          <a:bodyPr vert="horz"/>
          <a:lstStyle>
            <a:defPPr marL="432000" marR="0" lvl="0" indent="-324000">
              <a:spcBef>
                <a:spcPts val="0"/>
              </a:spcBef>
              <a:spcAft>
                <a:spcPts val="1060"/>
              </a:spcAft>
              <a:buClr>
                <a:srgbClr val="0066FF"/>
              </a:buClr>
              <a:buSzPct val="40000"/>
              <a:buFont typeface="StarSymbol"/>
              <a:buNone/>
              <a:defRPr lang="pl-PL" sz="2400" b="0" i="0" u="none" strike="noStrike" kern="1200">
                <a:ln>
                  <a:noFill/>
                </a:ln>
                <a:solidFill>
                  <a:srgbClr val="050505"/>
                </a:solidFill>
                <a:latin typeface="Liberation Sans" pitchFamily="18"/>
              </a:defRPr>
            </a:defPPr>
            <a:lvl1pPr marL="432000" marR="0" lvl="0" indent="-324000">
              <a:spcBef>
                <a:spcPts val="0"/>
              </a:spcBef>
              <a:spcAft>
                <a:spcPts val="1060"/>
              </a:spcAft>
              <a:buClr>
                <a:srgbClr val="0066FF"/>
              </a:buClr>
              <a:buSzPct val="40000"/>
              <a:buFont typeface="StarSymbol"/>
              <a:buChar char="●"/>
              <a:defRPr lang="pl-PL" sz="2400" b="0" i="0" u="none" strike="noStrike" kern="1200">
                <a:ln>
                  <a:noFill/>
                </a:ln>
                <a:solidFill>
                  <a:srgbClr val="050505"/>
                </a:solidFill>
                <a:latin typeface="Liberation Sans" pitchFamily="18"/>
              </a:defRPr>
            </a:lvl1pPr>
            <a:lvl2pPr marL="864000" marR="0" lvl="1" indent="-324000">
              <a:spcBef>
                <a:spcPts val="0"/>
              </a:spcBef>
              <a:spcAft>
                <a:spcPts val="848"/>
              </a:spcAft>
              <a:buClr>
                <a:srgbClr val="0066FF"/>
              </a:buClr>
              <a:buSzPct val="40000"/>
              <a:buFont typeface="StarSymbol"/>
              <a:buChar char="–"/>
              <a:defRPr lang="pl-PL" sz="2090" b="0" i="0" u="none" strike="noStrike" kern="1200">
                <a:ln>
                  <a:noFill/>
                </a:ln>
                <a:solidFill>
                  <a:srgbClr val="050505"/>
                </a:solidFill>
                <a:latin typeface="Liberation Sans" pitchFamily="18"/>
              </a:defRPr>
            </a:lvl2pPr>
            <a:lvl3pPr marL="1295999" marR="0" lvl="2" indent="-288000">
              <a:spcBef>
                <a:spcPts val="0"/>
              </a:spcBef>
              <a:spcAft>
                <a:spcPts val="632"/>
              </a:spcAft>
              <a:buClr>
                <a:srgbClr val="0066FF"/>
              </a:buClr>
              <a:buSzPct val="40000"/>
              <a:buFont typeface="StarSymbol"/>
              <a:buChar char="●"/>
              <a:defRPr lang="pl-PL" sz="1800" b="0" i="0" u="none" strike="noStrike" kern="1200">
                <a:ln>
                  <a:noFill/>
                </a:ln>
                <a:solidFill>
                  <a:srgbClr val="050505"/>
                </a:solidFill>
                <a:latin typeface="Liberation Sans" pitchFamily="18"/>
              </a:defRPr>
            </a:lvl3pPr>
            <a:lvl4pPr marL="1728000" marR="0" lvl="3" indent="-216000">
              <a:spcBef>
                <a:spcPts val="0"/>
              </a:spcBef>
              <a:spcAft>
                <a:spcPts val="422"/>
              </a:spcAft>
              <a:buClr>
                <a:srgbClr val="0066FF"/>
              </a:buClr>
              <a:buSzPct val="40000"/>
              <a:buFont typeface="StarSymbol"/>
              <a:buChar char="–"/>
              <a:defRPr lang="pl-PL" sz="1500" b="0" i="0" u="none" strike="noStrike" kern="1200">
                <a:ln>
                  <a:noFill/>
                </a:ln>
                <a:solidFill>
                  <a:srgbClr val="050505"/>
                </a:solidFill>
                <a:latin typeface="Liberation Sans" pitchFamily="18"/>
              </a:defRPr>
            </a:lvl4pPr>
            <a:lvl5pPr marL="2160000" marR="0" lvl="4" indent="-216000">
              <a:spcBef>
                <a:spcPts val="0"/>
              </a:spcBef>
              <a:spcAft>
                <a:spcPts val="210"/>
              </a:spcAft>
              <a:buClr>
                <a:srgbClr val="0066FF"/>
              </a:buClr>
              <a:buSzPct val="40000"/>
              <a:buFont typeface="StarSymbol"/>
              <a:buChar char="●"/>
              <a:defRPr lang="pl-PL" sz="1500" b="0" i="0" u="none" strike="noStrike" kern="1200">
                <a:ln>
                  <a:noFill/>
                </a:ln>
                <a:solidFill>
                  <a:srgbClr val="050505"/>
                </a:solidFill>
                <a:latin typeface="Liberation Sans" pitchFamily="18"/>
              </a:defRPr>
            </a:lvl5pPr>
            <a:lvl6pPr marL="2592000" marR="0" lvl="5" indent="-216000">
              <a:spcBef>
                <a:spcPts val="0"/>
              </a:spcBef>
              <a:spcAft>
                <a:spcPts val="210"/>
              </a:spcAft>
              <a:buClr>
                <a:srgbClr val="0066FF"/>
              </a:buClr>
              <a:buSzPct val="40000"/>
              <a:buFont typeface="StarSymbol"/>
              <a:buChar char="●"/>
              <a:defRPr lang="pl-PL" sz="1500" b="0" i="0" u="none" strike="noStrike" kern="1200">
                <a:ln>
                  <a:noFill/>
                </a:ln>
                <a:solidFill>
                  <a:srgbClr val="050505"/>
                </a:solidFill>
                <a:latin typeface="Liberation Sans" pitchFamily="18"/>
              </a:defRPr>
            </a:lvl6pPr>
            <a:lvl7pPr marL="3024000" marR="0" lvl="6" indent="-216000">
              <a:spcBef>
                <a:spcPts val="0"/>
              </a:spcBef>
              <a:spcAft>
                <a:spcPts val="210"/>
              </a:spcAft>
              <a:buClr>
                <a:srgbClr val="0066FF"/>
              </a:buClr>
              <a:buSzPct val="40000"/>
              <a:buFont typeface="StarSymbol"/>
              <a:buChar char="●"/>
              <a:defRPr lang="pl-PL" sz="1500" b="0" i="0" u="none" strike="noStrike" kern="1200">
                <a:ln>
                  <a:noFill/>
                </a:ln>
                <a:solidFill>
                  <a:srgbClr val="050505"/>
                </a:solidFill>
                <a:latin typeface="Liberation Sans" pitchFamily="18"/>
              </a:defRPr>
            </a:lvl7pPr>
            <a:lvl8pPr marL="3456000" marR="0" lvl="7" indent="-216000">
              <a:spcBef>
                <a:spcPts val="0"/>
              </a:spcBef>
              <a:spcAft>
                <a:spcPts val="210"/>
              </a:spcAft>
              <a:buClr>
                <a:srgbClr val="0066FF"/>
              </a:buClr>
              <a:buSzPct val="40000"/>
              <a:buFont typeface="StarSymbol"/>
              <a:buChar char="●"/>
              <a:defRPr lang="pl-PL" sz="1500" b="0" i="0" u="none" strike="noStrike" kern="1200">
                <a:ln>
                  <a:noFill/>
                </a:ln>
                <a:solidFill>
                  <a:srgbClr val="050505"/>
                </a:solidFill>
                <a:latin typeface="Liberation Sans" pitchFamily="18"/>
              </a:defRPr>
            </a:lvl8pPr>
            <a:lvl9pPr marL="3887999" marR="0" lvl="8" indent="-216000">
              <a:spcBef>
                <a:spcPts val="0"/>
              </a:spcBef>
              <a:spcAft>
                <a:spcPts val="210"/>
              </a:spcAft>
              <a:buClr>
                <a:srgbClr val="0066FF"/>
              </a:buClr>
              <a:buSzPct val="40000"/>
              <a:buFont typeface="StarSymbol"/>
              <a:buChar char="●"/>
              <a:defRPr lang="pl-PL" sz="1500" b="0" i="0" u="none" strike="noStrike" kern="1200">
                <a:ln>
                  <a:noFill/>
                </a:ln>
                <a:solidFill>
                  <a:srgbClr val="050505"/>
                </a:solidFill>
                <a:latin typeface="Liberation Sans" pitchFamily="18"/>
              </a:defRPr>
            </a:lvl9pPr>
          </a:lstStyle>
          <a:p>
            <a:pPr lvl="0" rtl="0"/>
            <a:r>
              <a:rPr lang="pl-PL" dirty="0">
                <a:cs typeface="Tahoma" pitchFamily="2"/>
              </a:rPr>
              <a:t>Jedno z podstawowych ćwiczeń, które wykonywane poprawnie, świetnie aktywuje mięśnie brzucha i pomaga poprawić postawę ciała</a:t>
            </a:r>
          </a:p>
          <a:p>
            <a:pPr lvl="0" rtl="0"/>
            <a:r>
              <a:rPr lang="pl-PL" dirty="0">
                <a:cs typeface="Tahoma" pitchFamily="2"/>
              </a:rPr>
              <a:t>Jak wykonać to ćwiczenie?</a:t>
            </a:r>
          </a:p>
          <a:p>
            <a:pPr lvl="0" rtl="0"/>
            <a:r>
              <a:rPr lang="pl-PL" dirty="0">
                <a:cs typeface="Tahoma" pitchFamily="2"/>
              </a:rPr>
              <a:t>Połóż się na plecach i przyciągnij jedną z nóg do tułowia tak, by (jeśli pozwala Ci na to zakres ruchu) była ona w pozycji prostopadłej do podłoża. O stopę zaczep gumę do ćwiczeń i jeden jej koniec złap obiema rękami</a:t>
            </a:r>
          </a:p>
          <a:p>
            <a:pPr lvl="0" rtl="0"/>
            <a:r>
              <a:rPr lang="pl-PL" dirty="0">
                <a:cs typeface="Tahoma" pitchFamily="2"/>
              </a:rPr>
              <a:t>Weź głęboki wdech</a:t>
            </a:r>
          </a:p>
          <a:p>
            <a:pPr lvl="0" rtl="0"/>
            <a:r>
              <a:rPr lang="pl-PL" dirty="0">
                <a:cs typeface="Tahoma" pitchFamily="2"/>
              </a:rPr>
              <a:t>Wydychając powietrze, powoli opuszczaj nogę do momentu, w którym pięta znajdzie się kilka centymetrów od podłogi</a:t>
            </a:r>
          </a:p>
          <a:p>
            <a:pPr lvl="0" rtl="0"/>
            <a:r>
              <a:rPr lang="pl-PL" dirty="0">
                <a:cs typeface="Tahoma" pitchFamily="2"/>
              </a:rPr>
              <a:t>Z kolejnym wdechem podnieś drugą nogę do góry tak, by znalazła się na wysokości nogi ćwiczącej</a:t>
            </a:r>
          </a:p>
          <a:p>
            <a:pPr lvl="0" rtl="0"/>
            <a:r>
              <a:rPr lang="pl-PL" dirty="0">
                <a:cs typeface="Tahoma" pitchFamily="2"/>
              </a:rPr>
              <a:t>Powtórz ćwiczenie na drugą </a:t>
            </a:r>
            <a:r>
              <a:rPr lang="pl-PL" dirty="0" smtClean="0">
                <a:cs typeface="Tahoma" pitchFamily="2"/>
              </a:rPr>
              <a:t>stronę</a:t>
            </a:r>
          </a:p>
          <a:p>
            <a:pPr lvl="0" rtl="0"/>
            <a:r>
              <a:rPr lang="pl-PL" dirty="0" smtClean="0">
                <a:cs typeface="Tahoma" pitchFamily="2"/>
              </a:rPr>
              <a:t>ZAMIAST GUMY MOŻE BYĆ ZWYKŁY SZNUREK,SKAKANKA</a:t>
            </a:r>
            <a:endParaRPr lang="pl-PL" dirty="0">
              <a:cs typeface="Tahoma" pitchFamily="2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688000" y="2226600"/>
            <a:ext cx="4104000" cy="230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D58630E-2FFB-47CD-95E8-FDC122A0A9AB}" type="slidenum">
              <a:t>7</a:t>
            </a:fld>
            <a:endParaRPr lang="pl-PL"/>
          </a:p>
        </p:txBody>
      </p:sp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/>
        <p:txBody>
          <a:bodyPr vert="horz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rtl="0">
              <a:buNone/>
            </a:pPr>
            <a:r>
              <a:rPr lang="pl-PL">
                <a:cs typeface="Tahoma" pitchFamily="2"/>
              </a:rPr>
              <a:t>6</a:t>
            </a:r>
          </a:p>
        </p:txBody>
      </p:sp>
      <p:sp>
        <p:nvSpPr>
          <p:cNvPr id="3" name="Symbol zastępczy tekstu 2"/>
          <p:cNvSpPr txBox="1">
            <a:spLocks noGrp="1"/>
          </p:cNvSpPr>
          <p:nvPr>
            <p:ph type="body" idx="4294967295"/>
          </p:nvPr>
        </p:nvSpPr>
        <p:spPr>
          <a:xfrm>
            <a:off x="1620000" y="1007999"/>
            <a:ext cx="3851999" cy="4464000"/>
          </a:xfrm>
        </p:spPr>
        <p:txBody>
          <a:bodyPr vert="horz"/>
          <a:lstStyle>
            <a:defPPr marL="432000" marR="0" lvl="0" indent="-324000">
              <a:spcBef>
                <a:spcPts val="0"/>
              </a:spcBef>
              <a:spcAft>
                <a:spcPts val="1060"/>
              </a:spcAft>
              <a:buClr>
                <a:srgbClr val="0066FF"/>
              </a:buClr>
              <a:buSzPct val="40000"/>
              <a:buFont typeface="StarSymbol"/>
              <a:buNone/>
              <a:defRPr lang="pl-PL" sz="2400" b="0" i="0" u="none" strike="noStrike" kern="1200">
                <a:ln>
                  <a:noFill/>
                </a:ln>
                <a:solidFill>
                  <a:srgbClr val="050505"/>
                </a:solidFill>
                <a:latin typeface="Liberation Sans" pitchFamily="18"/>
              </a:defRPr>
            </a:defPPr>
            <a:lvl1pPr marL="432000" marR="0" lvl="0" indent="-324000">
              <a:spcBef>
                <a:spcPts val="0"/>
              </a:spcBef>
              <a:spcAft>
                <a:spcPts val="1060"/>
              </a:spcAft>
              <a:buClr>
                <a:srgbClr val="0066FF"/>
              </a:buClr>
              <a:buSzPct val="40000"/>
              <a:buFont typeface="StarSymbol"/>
              <a:buChar char="●"/>
              <a:defRPr lang="pl-PL" sz="2400" b="0" i="0" u="none" strike="noStrike" kern="1200">
                <a:ln>
                  <a:noFill/>
                </a:ln>
                <a:solidFill>
                  <a:srgbClr val="050505"/>
                </a:solidFill>
                <a:latin typeface="Liberation Sans" pitchFamily="18"/>
              </a:defRPr>
            </a:lvl1pPr>
            <a:lvl2pPr marL="864000" marR="0" lvl="1" indent="-324000">
              <a:spcBef>
                <a:spcPts val="0"/>
              </a:spcBef>
              <a:spcAft>
                <a:spcPts val="848"/>
              </a:spcAft>
              <a:buClr>
                <a:srgbClr val="0066FF"/>
              </a:buClr>
              <a:buSzPct val="40000"/>
              <a:buFont typeface="StarSymbol"/>
              <a:buChar char="–"/>
              <a:defRPr lang="pl-PL" sz="2090" b="0" i="0" u="none" strike="noStrike" kern="1200">
                <a:ln>
                  <a:noFill/>
                </a:ln>
                <a:solidFill>
                  <a:srgbClr val="050505"/>
                </a:solidFill>
                <a:latin typeface="Liberation Sans" pitchFamily="18"/>
              </a:defRPr>
            </a:lvl2pPr>
            <a:lvl3pPr marL="1295999" marR="0" lvl="2" indent="-288000">
              <a:spcBef>
                <a:spcPts val="0"/>
              </a:spcBef>
              <a:spcAft>
                <a:spcPts val="632"/>
              </a:spcAft>
              <a:buClr>
                <a:srgbClr val="0066FF"/>
              </a:buClr>
              <a:buSzPct val="40000"/>
              <a:buFont typeface="StarSymbol"/>
              <a:buChar char="●"/>
              <a:defRPr lang="pl-PL" sz="1800" b="0" i="0" u="none" strike="noStrike" kern="1200">
                <a:ln>
                  <a:noFill/>
                </a:ln>
                <a:solidFill>
                  <a:srgbClr val="050505"/>
                </a:solidFill>
                <a:latin typeface="Liberation Sans" pitchFamily="18"/>
              </a:defRPr>
            </a:lvl3pPr>
            <a:lvl4pPr marL="1728000" marR="0" lvl="3" indent="-216000">
              <a:spcBef>
                <a:spcPts val="0"/>
              </a:spcBef>
              <a:spcAft>
                <a:spcPts val="422"/>
              </a:spcAft>
              <a:buClr>
                <a:srgbClr val="0066FF"/>
              </a:buClr>
              <a:buSzPct val="40000"/>
              <a:buFont typeface="StarSymbol"/>
              <a:buChar char="–"/>
              <a:defRPr lang="pl-PL" sz="1500" b="0" i="0" u="none" strike="noStrike" kern="1200">
                <a:ln>
                  <a:noFill/>
                </a:ln>
                <a:solidFill>
                  <a:srgbClr val="050505"/>
                </a:solidFill>
                <a:latin typeface="Liberation Sans" pitchFamily="18"/>
              </a:defRPr>
            </a:lvl4pPr>
            <a:lvl5pPr marL="2160000" marR="0" lvl="4" indent="-216000">
              <a:spcBef>
                <a:spcPts val="0"/>
              </a:spcBef>
              <a:spcAft>
                <a:spcPts val="210"/>
              </a:spcAft>
              <a:buClr>
                <a:srgbClr val="0066FF"/>
              </a:buClr>
              <a:buSzPct val="40000"/>
              <a:buFont typeface="StarSymbol"/>
              <a:buChar char="●"/>
              <a:defRPr lang="pl-PL" sz="1500" b="0" i="0" u="none" strike="noStrike" kern="1200">
                <a:ln>
                  <a:noFill/>
                </a:ln>
                <a:solidFill>
                  <a:srgbClr val="050505"/>
                </a:solidFill>
                <a:latin typeface="Liberation Sans" pitchFamily="18"/>
              </a:defRPr>
            </a:lvl5pPr>
            <a:lvl6pPr marL="2592000" marR="0" lvl="5" indent="-216000">
              <a:spcBef>
                <a:spcPts val="0"/>
              </a:spcBef>
              <a:spcAft>
                <a:spcPts val="210"/>
              </a:spcAft>
              <a:buClr>
                <a:srgbClr val="0066FF"/>
              </a:buClr>
              <a:buSzPct val="40000"/>
              <a:buFont typeface="StarSymbol"/>
              <a:buChar char="●"/>
              <a:defRPr lang="pl-PL" sz="1500" b="0" i="0" u="none" strike="noStrike" kern="1200">
                <a:ln>
                  <a:noFill/>
                </a:ln>
                <a:solidFill>
                  <a:srgbClr val="050505"/>
                </a:solidFill>
                <a:latin typeface="Liberation Sans" pitchFamily="18"/>
              </a:defRPr>
            </a:lvl6pPr>
            <a:lvl7pPr marL="3024000" marR="0" lvl="6" indent="-216000">
              <a:spcBef>
                <a:spcPts val="0"/>
              </a:spcBef>
              <a:spcAft>
                <a:spcPts val="210"/>
              </a:spcAft>
              <a:buClr>
                <a:srgbClr val="0066FF"/>
              </a:buClr>
              <a:buSzPct val="40000"/>
              <a:buFont typeface="StarSymbol"/>
              <a:buChar char="●"/>
              <a:defRPr lang="pl-PL" sz="1500" b="0" i="0" u="none" strike="noStrike" kern="1200">
                <a:ln>
                  <a:noFill/>
                </a:ln>
                <a:solidFill>
                  <a:srgbClr val="050505"/>
                </a:solidFill>
                <a:latin typeface="Liberation Sans" pitchFamily="18"/>
              </a:defRPr>
            </a:lvl7pPr>
            <a:lvl8pPr marL="3456000" marR="0" lvl="7" indent="-216000">
              <a:spcBef>
                <a:spcPts val="0"/>
              </a:spcBef>
              <a:spcAft>
                <a:spcPts val="210"/>
              </a:spcAft>
              <a:buClr>
                <a:srgbClr val="0066FF"/>
              </a:buClr>
              <a:buSzPct val="40000"/>
              <a:buFont typeface="StarSymbol"/>
              <a:buChar char="●"/>
              <a:defRPr lang="pl-PL" sz="1500" b="0" i="0" u="none" strike="noStrike" kern="1200">
                <a:ln>
                  <a:noFill/>
                </a:ln>
                <a:solidFill>
                  <a:srgbClr val="050505"/>
                </a:solidFill>
                <a:latin typeface="Liberation Sans" pitchFamily="18"/>
              </a:defRPr>
            </a:lvl8pPr>
            <a:lvl9pPr marL="3887999" marR="0" lvl="8" indent="-216000">
              <a:spcBef>
                <a:spcPts val="0"/>
              </a:spcBef>
              <a:spcAft>
                <a:spcPts val="210"/>
              </a:spcAft>
              <a:buClr>
                <a:srgbClr val="0066FF"/>
              </a:buClr>
              <a:buSzPct val="40000"/>
              <a:buFont typeface="StarSymbol"/>
              <a:buChar char="●"/>
              <a:defRPr lang="pl-PL" sz="1500" b="0" i="0" u="none" strike="noStrike" kern="1200">
                <a:ln>
                  <a:noFill/>
                </a:ln>
                <a:solidFill>
                  <a:srgbClr val="050505"/>
                </a:solidFill>
                <a:latin typeface="Liberation Sans" pitchFamily="18"/>
              </a:defRPr>
            </a:lvl9pPr>
          </a:lstStyle>
          <a:p>
            <a:pPr lvl="0" rtl="0"/>
            <a:r>
              <a:rPr lang="pl-PL" dirty="0">
                <a:cs typeface="Tahoma" pitchFamily="2"/>
              </a:rPr>
              <a:t>Ciężkie do nauczenia się ćwiczenie, ale warte poświęcenia mu czasu. Nie tylko kształtuje siłę brzucha, ale pomaga poprawić mobilność i stabilizację.</a:t>
            </a:r>
          </a:p>
          <a:p>
            <a:pPr lvl="0" rtl="0"/>
            <a:r>
              <a:rPr lang="pl-PL" dirty="0">
                <a:cs typeface="Tahoma" pitchFamily="2"/>
              </a:rPr>
              <a:t>Jak wykonać to ćwiczenie?</a:t>
            </a:r>
          </a:p>
          <a:p>
            <a:pPr lvl="0" rtl="0"/>
            <a:r>
              <a:rPr lang="pl-PL" dirty="0">
                <a:cs typeface="Tahoma" pitchFamily="2"/>
              </a:rPr>
              <a:t>Połóż się na plecach trzymając w prawej, wyciągniętej nad głowę ręce </a:t>
            </a:r>
            <a:r>
              <a:rPr lang="pl-PL" dirty="0" err="1">
                <a:cs typeface="Tahoma" pitchFamily="2"/>
              </a:rPr>
              <a:t>kettlebell</a:t>
            </a:r>
            <a:endParaRPr lang="pl-PL" dirty="0">
              <a:cs typeface="Tahoma" pitchFamily="2"/>
            </a:endParaRPr>
          </a:p>
          <a:p>
            <a:pPr lvl="0" rtl="0"/>
            <a:r>
              <a:rPr lang="pl-PL" dirty="0">
                <a:cs typeface="Tahoma" pitchFamily="2"/>
              </a:rPr>
              <a:t>Zegnij prawą nogę w kolanie i wyprostuj lewe ramię wyciągając je do boku. Skieruj swój wzrok na </a:t>
            </a:r>
            <a:r>
              <a:rPr lang="pl-PL" dirty="0" err="1">
                <a:cs typeface="Tahoma" pitchFamily="2"/>
              </a:rPr>
              <a:t>kettlebell</a:t>
            </a:r>
            <a:endParaRPr lang="pl-PL" dirty="0">
              <a:cs typeface="Tahoma" pitchFamily="2"/>
            </a:endParaRPr>
          </a:p>
          <a:p>
            <a:pPr lvl="0" rtl="0"/>
            <a:r>
              <a:rPr lang="pl-PL" dirty="0">
                <a:cs typeface="Tahoma" pitchFamily="2"/>
              </a:rPr>
              <a:t>Powoli przejdź do siadu przenosząc ciężar ciała na lewy łokieć i rękę</a:t>
            </a:r>
          </a:p>
          <a:p>
            <a:pPr lvl="0" rtl="0"/>
            <a:r>
              <a:rPr lang="pl-PL" dirty="0">
                <a:cs typeface="Tahoma" pitchFamily="2"/>
              </a:rPr>
              <a:t>Opierając ciężar ciała na lewej ręce i pięcie, wyprostuj biodra i unieś je od podłogi</a:t>
            </a:r>
          </a:p>
          <a:p>
            <a:pPr lvl="0" rtl="0"/>
            <a:r>
              <a:rPr lang="pl-PL" dirty="0">
                <a:cs typeface="Tahoma" pitchFamily="2"/>
              </a:rPr>
              <a:t>Przenieś lewą nogę pod tułów tak, byś znalazł się w klęku na lewym kolanie</a:t>
            </a:r>
          </a:p>
          <a:p>
            <a:pPr lvl="0" rtl="0"/>
            <a:r>
              <a:rPr lang="pl-PL" dirty="0">
                <a:cs typeface="Tahoma" pitchFamily="2"/>
              </a:rPr>
              <a:t>Powtórz ćwiczenie na drugą </a:t>
            </a:r>
            <a:r>
              <a:rPr lang="pl-PL" dirty="0" smtClean="0">
                <a:cs typeface="Tahoma" pitchFamily="2"/>
              </a:rPr>
              <a:t>stronę</a:t>
            </a:r>
          </a:p>
          <a:p>
            <a:pPr lvl="0" rtl="0"/>
            <a:r>
              <a:rPr lang="pl-PL" dirty="0" smtClean="0">
                <a:cs typeface="Tahoma" pitchFamily="2"/>
              </a:rPr>
              <a:t>ZAMIAST CIĘŻARKA WEŻ DO RĘKI ZAPAKOWANĄ TORBĘ</a:t>
            </a:r>
            <a:endParaRPr lang="pl-PL" dirty="0">
              <a:cs typeface="Tahoma" pitchFamily="2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625000" y="1530720"/>
            <a:ext cx="3807000" cy="37252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CADEB8F-1DBF-456C-810C-AAC9BABD687E}" type="slidenum">
              <a:t>8</a:t>
            </a:fld>
            <a:endParaRPr lang="pl-PL"/>
          </a:p>
        </p:txBody>
      </p:sp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/>
        <p:txBody>
          <a:bodyPr vert="horz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rtl="0">
              <a:buNone/>
            </a:pPr>
            <a:r>
              <a:rPr lang="pl-PL">
                <a:cs typeface="Tahoma" pitchFamily="2"/>
              </a:rPr>
              <a:t>7</a:t>
            </a:r>
          </a:p>
        </p:txBody>
      </p:sp>
      <p:sp>
        <p:nvSpPr>
          <p:cNvPr id="3" name="Symbol zastępczy tekstu 2"/>
          <p:cNvSpPr txBox="1">
            <a:spLocks noGrp="1"/>
          </p:cNvSpPr>
          <p:nvPr>
            <p:ph type="body" idx="4294967295"/>
          </p:nvPr>
        </p:nvSpPr>
        <p:spPr>
          <a:xfrm>
            <a:off x="1620000" y="1152000"/>
            <a:ext cx="4140000" cy="4392000"/>
          </a:xfrm>
        </p:spPr>
        <p:txBody>
          <a:bodyPr vert="horz"/>
          <a:lstStyle>
            <a:defPPr marL="432000" marR="0" lvl="0" indent="-324000">
              <a:spcBef>
                <a:spcPts val="0"/>
              </a:spcBef>
              <a:spcAft>
                <a:spcPts val="1060"/>
              </a:spcAft>
              <a:buClr>
                <a:srgbClr val="0066FF"/>
              </a:buClr>
              <a:buSzPct val="40000"/>
              <a:buFont typeface="StarSymbol"/>
              <a:buNone/>
              <a:defRPr lang="pl-PL" sz="2400" b="0" i="0" u="none" strike="noStrike" kern="1200">
                <a:ln>
                  <a:noFill/>
                </a:ln>
                <a:solidFill>
                  <a:srgbClr val="050505"/>
                </a:solidFill>
                <a:latin typeface="Liberation Sans" pitchFamily="18"/>
              </a:defRPr>
            </a:defPPr>
            <a:lvl1pPr marL="432000" marR="0" lvl="0" indent="-324000">
              <a:spcBef>
                <a:spcPts val="0"/>
              </a:spcBef>
              <a:spcAft>
                <a:spcPts val="1060"/>
              </a:spcAft>
              <a:buClr>
                <a:srgbClr val="0066FF"/>
              </a:buClr>
              <a:buSzPct val="40000"/>
              <a:buFont typeface="StarSymbol"/>
              <a:buChar char="●"/>
              <a:defRPr lang="pl-PL" sz="2400" b="0" i="0" u="none" strike="noStrike" kern="1200">
                <a:ln>
                  <a:noFill/>
                </a:ln>
                <a:solidFill>
                  <a:srgbClr val="050505"/>
                </a:solidFill>
                <a:latin typeface="Liberation Sans" pitchFamily="18"/>
              </a:defRPr>
            </a:lvl1pPr>
            <a:lvl2pPr marL="864000" marR="0" lvl="1" indent="-324000">
              <a:spcBef>
                <a:spcPts val="0"/>
              </a:spcBef>
              <a:spcAft>
                <a:spcPts val="848"/>
              </a:spcAft>
              <a:buClr>
                <a:srgbClr val="0066FF"/>
              </a:buClr>
              <a:buSzPct val="40000"/>
              <a:buFont typeface="StarSymbol"/>
              <a:buChar char="–"/>
              <a:defRPr lang="pl-PL" sz="2090" b="0" i="0" u="none" strike="noStrike" kern="1200">
                <a:ln>
                  <a:noFill/>
                </a:ln>
                <a:solidFill>
                  <a:srgbClr val="050505"/>
                </a:solidFill>
                <a:latin typeface="Liberation Sans" pitchFamily="18"/>
              </a:defRPr>
            </a:lvl2pPr>
            <a:lvl3pPr marL="1295999" marR="0" lvl="2" indent="-288000">
              <a:spcBef>
                <a:spcPts val="0"/>
              </a:spcBef>
              <a:spcAft>
                <a:spcPts val="632"/>
              </a:spcAft>
              <a:buClr>
                <a:srgbClr val="0066FF"/>
              </a:buClr>
              <a:buSzPct val="40000"/>
              <a:buFont typeface="StarSymbol"/>
              <a:buChar char="●"/>
              <a:defRPr lang="pl-PL" sz="1800" b="0" i="0" u="none" strike="noStrike" kern="1200">
                <a:ln>
                  <a:noFill/>
                </a:ln>
                <a:solidFill>
                  <a:srgbClr val="050505"/>
                </a:solidFill>
                <a:latin typeface="Liberation Sans" pitchFamily="18"/>
              </a:defRPr>
            </a:lvl3pPr>
            <a:lvl4pPr marL="1728000" marR="0" lvl="3" indent="-216000">
              <a:spcBef>
                <a:spcPts val="0"/>
              </a:spcBef>
              <a:spcAft>
                <a:spcPts val="422"/>
              </a:spcAft>
              <a:buClr>
                <a:srgbClr val="0066FF"/>
              </a:buClr>
              <a:buSzPct val="40000"/>
              <a:buFont typeface="StarSymbol"/>
              <a:buChar char="–"/>
              <a:defRPr lang="pl-PL" sz="1500" b="0" i="0" u="none" strike="noStrike" kern="1200">
                <a:ln>
                  <a:noFill/>
                </a:ln>
                <a:solidFill>
                  <a:srgbClr val="050505"/>
                </a:solidFill>
                <a:latin typeface="Liberation Sans" pitchFamily="18"/>
              </a:defRPr>
            </a:lvl4pPr>
            <a:lvl5pPr marL="2160000" marR="0" lvl="4" indent="-216000">
              <a:spcBef>
                <a:spcPts val="0"/>
              </a:spcBef>
              <a:spcAft>
                <a:spcPts val="210"/>
              </a:spcAft>
              <a:buClr>
                <a:srgbClr val="0066FF"/>
              </a:buClr>
              <a:buSzPct val="40000"/>
              <a:buFont typeface="StarSymbol"/>
              <a:buChar char="●"/>
              <a:defRPr lang="pl-PL" sz="1500" b="0" i="0" u="none" strike="noStrike" kern="1200">
                <a:ln>
                  <a:noFill/>
                </a:ln>
                <a:solidFill>
                  <a:srgbClr val="050505"/>
                </a:solidFill>
                <a:latin typeface="Liberation Sans" pitchFamily="18"/>
              </a:defRPr>
            </a:lvl5pPr>
            <a:lvl6pPr marL="2592000" marR="0" lvl="5" indent="-216000">
              <a:spcBef>
                <a:spcPts val="0"/>
              </a:spcBef>
              <a:spcAft>
                <a:spcPts val="210"/>
              </a:spcAft>
              <a:buClr>
                <a:srgbClr val="0066FF"/>
              </a:buClr>
              <a:buSzPct val="40000"/>
              <a:buFont typeface="StarSymbol"/>
              <a:buChar char="●"/>
              <a:defRPr lang="pl-PL" sz="1500" b="0" i="0" u="none" strike="noStrike" kern="1200">
                <a:ln>
                  <a:noFill/>
                </a:ln>
                <a:solidFill>
                  <a:srgbClr val="050505"/>
                </a:solidFill>
                <a:latin typeface="Liberation Sans" pitchFamily="18"/>
              </a:defRPr>
            </a:lvl6pPr>
            <a:lvl7pPr marL="3024000" marR="0" lvl="6" indent="-216000">
              <a:spcBef>
                <a:spcPts val="0"/>
              </a:spcBef>
              <a:spcAft>
                <a:spcPts val="210"/>
              </a:spcAft>
              <a:buClr>
                <a:srgbClr val="0066FF"/>
              </a:buClr>
              <a:buSzPct val="40000"/>
              <a:buFont typeface="StarSymbol"/>
              <a:buChar char="●"/>
              <a:defRPr lang="pl-PL" sz="1500" b="0" i="0" u="none" strike="noStrike" kern="1200">
                <a:ln>
                  <a:noFill/>
                </a:ln>
                <a:solidFill>
                  <a:srgbClr val="050505"/>
                </a:solidFill>
                <a:latin typeface="Liberation Sans" pitchFamily="18"/>
              </a:defRPr>
            </a:lvl7pPr>
            <a:lvl8pPr marL="3456000" marR="0" lvl="7" indent="-216000">
              <a:spcBef>
                <a:spcPts val="0"/>
              </a:spcBef>
              <a:spcAft>
                <a:spcPts val="210"/>
              </a:spcAft>
              <a:buClr>
                <a:srgbClr val="0066FF"/>
              </a:buClr>
              <a:buSzPct val="40000"/>
              <a:buFont typeface="StarSymbol"/>
              <a:buChar char="●"/>
              <a:defRPr lang="pl-PL" sz="1500" b="0" i="0" u="none" strike="noStrike" kern="1200">
                <a:ln>
                  <a:noFill/>
                </a:ln>
                <a:solidFill>
                  <a:srgbClr val="050505"/>
                </a:solidFill>
                <a:latin typeface="Liberation Sans" pitchFamily="18"/>
              </a:defRPr>
            </a:lvl8pPr>
            <a:lvl9pPr marL="3887999" marR="0" lvl="8" indent="-216000">
              <a:spcBef>
                <a:spcPts val="0"/>
              </a:spcBef>
              <a:spcAft>
                <a:spcPts val="210"/>
              </a:spcAft>
              <a:buClr>
                <a:srgbClr val="0066FF"/>
              </a:buClr>
              <a:buSzPct val="40000"/>
              <a:buFont typeface="StarSymbol"/>
              <a:buChar char="●"/>
              <a:defRPr lang="pl-PL" sz="1500" b="0" i="0" u="none" strike="noStrike" kern="1200">
                <a:ln>
                  <a:noFill/>
                </a:ln>
                <a:solidFill>
                  <a:srgbClr val="050505"/>
                </a:solidFill>
                <a:latin typeface="Liberation Sans" pitchFamily="18"/>
              </a:defRPr>
            </a:lvl9pPr>
          </a:lstStyle>
          <a:p>
            <a:pPr lvl="0" rtl="0"/>
            <a:r>
              <a:rPr lang="pl-PL" dirty="0">
                <a:cs typeface="Tahoma" pitchFamily="2"/>
              </a:rPr>
              <a:t>Jedno z najlepszych ćwiczeń na brzuch, zmuszające mięśnie do dużej pracy bez angażowania zginaczy stawu biodrowego i dolnego odcinka pleców.</a:t>
            </a:r>
          </a:p>
          <a:p>
            <a:pPr lvl="0" rtl="0"/>
            <a:r>
              <a:rPr lang="pl-PL" dirty="0">
                <a:cs typeface="Tahoma" pitchFamily="2"/>
              </a:rPr>
              <a:t>Jak wykonać to ćwiczenie?</a:t>
            </a:r>
          </a:p>
          <a:p>
            <a:pPr lvl="0" rtl="0"/>
            <a:r>
              <a:rPr lang="pl-PL" dirty="0">
                <a:cs typeface="Tahoma" pitchFamily="2"/>
              </a:rPr>
              <a:t>Przyjmij pozycję pompki ze stopami umieszczonymi na piłce gimnastycznej. Trzymaj plecy proste a brzuch napięty</a:t>
            </a:r>
          </a:p>
          <a:p>
            <a:pPr lvl="0" rtl="0"/>
            <a:r>
              <a:rPr lang="pl-PL" dirty="0">
                <a:cs typeface="Tahoma" pitchFamily="2"/>
              </a:rPr>
              <a:t>Przesuń piłkę w kierunku ramion wypychając biodra wysoko w górę tak, by Twoje ciało uformowało odwróconą literę „V”</a:t>
            </a:r>
          </a:p>
          <a:p>
            <a:pPr lvl="0" rtl="0"/>
            <a:r>
              <a:rPr lang="pl-PL" dirty="0">
                <a:cs typeface="Tahoma" pitchFamily="2"/>
              </a:rPr>
              <a:t>Wróć do pozycji wyjściowej i wykonaj kolejne </a:t>
            </a:r>
            <a:r>
              <a:rPr lang="pl-PL" dirty="0" smtClean="0">
                <a:cs typeface="Tahoma" pitchFamily="2"/>
              </a:rPr>
              <a:t>powtórzenie</a:t>
            </a:r>
          </a:p>
          <a:p>
            <a:pPr lvl="0" rtl="0"/>
            <a:r>
              <a:rPr lang="pl-PL" dirty="0" smtClean="0">
                <a:cs typeface="Tahoma" pitchFamily="2"/>
              </a:rPr>
              <a:t>MOŻNA WYKORZYSTAĆ MNIEJSZĄ PIŁKĘ</a:t>
            </a:r>
            <a:endParaRPr lang="pl-PL" dirty="0">
              <a:cs typeface="Tahoma" pitchFamily="2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760000" y="1728000"/>
            <a:ext cx="4031999" cy="252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A44230D-017A-4028-BC4D-BF1447B21C41}" type="slidenum">
              <a:t>9</a:t>
            </a:fld>
            <a:endParaRPr lang="pl-PL"/>
          </a:p>
        </p:txBody>
      </p:sp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>
          <a:xfrm>
            <a:off x="-180000" y="0"/>
            <a:ext cx="8100000" cy="936000"/>
          </a:xfrm>
        </p:spPr>
        <p:txBody>
          <a:bodyPr vert="horz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rtl="0">
              <a:buNone/>
            </a:pPr>
            <a:r>
              <a:rPr lang="pl-PL">
                <a:cs typeface="Tahoma" pitchFamily="2"/>
              </a:rPr>
              <a:t>8</a:t>
            </a:r>
          </a:p>
        </p:txBody>
      </p:sp>
      <p:sp>
        <p:nvSpPr>
          <p:cNvPr id="3" name="Symbol zastępczy tekstu 2"/>
          <p:cNvSpPr txBox="1">
            <a:spLocks noGrp="1"/>
          </p:cNvSpPr>
          <p:nvPr>
            <p:ph type="body" idx="4294967295"/>
          </p:nvPr>
        </p:nvSpPr>
        <p:spPr>
          <a:xfrm>
            <a:off x="1620000" y="936000"/>
            <a:ext cx="3924000" cy="4608000"/>
          </a:xfrm>
        </p:spPr>
        <p:txBody>
          <a:bodyPr vert="horz"/>
          <a:lstStyle>
            <a:defPPr marL="432000" marR="0" lvl="0" indent="-324000">
              <a:spcBef>
                <a:spcPts val="0"/>
              </a:spcBef>
              <a:spcAft>
                <a:spcPts val="1060"/>
              </a:spcAft>
              <a:buClr>
                <a:srgbClr val="0066FF"/>
              </a:buClr>
              <a:buSzPct val="40000"/>
              <a:buFont typeface="StarSymbol"/>
              <a:buNone/>
              <a:defRPr lang="pl-PL" sz="2400" b="0" i="0" u="none" strike="noStrike" kern="1200">
                <a:ln>
                  <a:noFill/>
                </a:ln>
                <a:solidFill>
                  <a:srgbClr val="050505"/>
                </a:solidFill>
                <a:latin typeface="Liberation Sans" pitchFamily="18"/>
              </a:defRPr>
            </a:defPPr>
            <a:lvl1pPr marL="432000" marR="0" lvl="0" indent="-324000">
              <a:spcBef>
                <a:spcPts val="0"/>
              </a:spcBef>
              <a:spcAft>
                <a:spcPts val="1060"/>
              </a:spcAft>
              <a:buClr>
                <a:srgbClr val="0066FF"/>
              </a:buClr>
              <a:buSzPct val="40000"/>
              <a:buFont typeface="StarSymbol"/>
              <a:buChar char="●"/>
              <a:defRPr lang="pl-PL" sz="2400" b="0" i="0" u="none" strike="noStrike" kern="1200">
                <a:ln>
                  <a:noFill/>
                </a:ln>
                <a:solidFill>
                  <a:srgbClr val="050505"/>
                </a:solidFill>
                <a:latin typeface="Liberation Sans" pitchFamily="18"/>
              </a:defRPr>
            </a:lvl1pPr>
            <a:lvl2pPr marL="864000" marR="0" lvl="1" indent="-324000">
              <a:spcBef>
                <a:spcPts val="0"/>
              </a:spcBef>
              <a:spcAft>
                <a:spcPts val="848"/>
              </a:spcAft>
              <a:buClr>
                <a:srgbClr val="0066FF"/>
              </a:buClr>
              <a:buSzPct val="40000"/>
              <a:buFont typeface="StarSymbol"/>
              <a:buChar char="–"/>
              <a:defRPr lang="pl-PL" sz="2090" b="0" i="0" u="none" strike="noStrike" kern="1200">
                <a:ln>
                  <a:noFill/>
                </a:ln>
                <a:solidFill>
                  <a:srgbClr val="050505"/>
                </a:solidFill>
                <a:latin typeface="Liberation Sans" pitchFamily="18"/>
              </a:defRPr>
            </a:lvl2pPr>
            <a:lvl3pPr marL="1295999" marR="0" lvl="2" indent="-288000">
              <a:spcBef>
                <a:spcPts val="0"/>
              </a:spcBef>
              <a:spcAft>
                <a:spcPts val="632"/>
              </a:spcAft>
              <a:buClr>
                <a:srgbClr val="0066FF"/>
              </a:buClr>
              <a:buSzPct val="40000"/>
              <a:buFont typeface="StarSymbol"/>
              <a:buChar char="●"/>
              <a:defRPr lang="pl-PL" sz="1800" b="0" i="0" u="none" strike="noStrike" kern="1200">
                <a:ln>
                  <a:noFill/>
                </a:ln>
                <a:solidFill>
                  <a:srgbClr val="050505"/>
                </a:solidFill>
                <a:latin typeface="Liberation Sans" pitchFamily="18"/>
              </a:defRPr>
            </a:lvl3pPr>
            <a:lvl4pPr marL="1728000" marR="0" lvl="3" indent="-216000">
              <a:spcBef>
                <a:spcPts val="0"/>
              </a:spcBef>
              <a:spcAft>
                <a:spcPts val="422"/>
              </a:spcAft>
              <a:buClr>
                <a:srgbClr val="0066FF"/>
              </a:buClr>
              <a:buSzPct val="40000"/>
              <a:buFont typeface="StarSymbol"/>
              <a:buChar char="–"/>
              <a:defRPr lang="pl-PL" sz="1500" b="0" i="0" u="none" strike="noStrike" kern="1200">
                <a:ln>
                  <a:noFill/>
                </a:ln>
                <a:solidFill>
                  <a:srgbClr val="050505"/>
                </a:solidFill>
                <a:latin typeface="Liberation Sans" pitchFamily="18"/>
              </a:defRPr>
            </a:lvl4pPr>
            <a:lvl5pPr marL="2160000" marR="0" lvl="4" indent="-216000">
              <a:spcBef>
                <a:spcPts val="0"/>
              </a:spcBef>
              <a:spcAft>
                <a:spcPts val="210"/>
              </a:spcAft>
              <a:buClr>
                <a:srgbClr val="0066FF"/>
              </a:buClr>
              <a:buSzPct val="40000"/>
              <a:buFont typeface="StarSymbol"/>
              <a:buChar char="●"/>
              <a:defRPr lang="pl-PL" sz="1500" b="0" i="0" u="none" strike="noStrike" kern="1200">
                <a:ln>
                  <a:noFill/>
                </a:ln>
                <a:solidFill>
                  <a:srgbClr val="050505"/>
                </a:solidFill>
                <a:latin typeface="Liberation Sans" pitchFamily="18"/>
              </a:defRPr>
            </a:lvl5pPr>
            <a:lvl6pPr marL="2592000" marR="0" lvl="5" indent="-216000">
              <a:spcBef>
                <a:spcPts val="0"/>
              </a:spcBef>
              <a:spcAft>
                <a:spcPts val="210"/>
              </a:spcAft>
              <a:buClr>
                <a:srgbClr val="0066FF"/>
              </a:buClr>
              <a:buSzPct val="40000"/>
              <a:buFont typeface="StarSymbol"/>
              <a:buChar char="●"/>
              <a:defRPr lang="pl-PL" sz="1500" b="0" i="0" u="none" strike="noStrike" kern="1200">
                <a:ln>
                  <a:noFill/>
                </a:ln>
                <a:solidFill>
                  <a:srgbClr val="050505"/>
                </a:solidFill>
                <a:latin typeface="Liberation Sans" pitchFamily="18"/>
              </a:defRPr>
            </a:lvl6pPr>
            <a:lvl7pPr marL="3024000" marR="0" lvl="6" indent="-216000">
              <a:spcBef>
                <a:spcPts val="0"/>
              </a:spcBef>
              <a:spcAft>
                <a:spcPts val="210"/>
              </a:spcAft>
              <a:buClr>
                <a:srgbClr val="0066FF"/>
              </a:buClr>
              <a:buSzPct val="40000"/>
              <a:buFont typeface="StarSymbol"/>
              <a:buChar char="●"/>
              <a:defRPr lang="pl-PL" sz="1500" b="0" i="0" u="none" strike="noStrike" kern="1200">
                <a:ln>
                  <a:noFill/>
                </a:ln>
                <a:solidFill>
                  <a:srgbClr val="050505"/>
                </a:solidFill>
                <a:latin typeface="Liberation Sans" pitchFamily="18"/>
              </a:defRPr>
            </a:lvl7pPr>
            <a:lvl8pPr marL="3456000" marR="0" lvl="7" indent="-216000">
              <a:spcBef>
                <a:spcPts val="0"/>
              </a:spcBef>
              <a:spcAft>
                <a:spcPts val="210"/>
              </a:spcAft>
              <a:buClr>
                <a:srgbClr val="0066FF"/>
              </a:buClr>
              <a:buSzPct val="40000"/>
              <a:buFont typeface="StarSymbol"/>
              <a:buChar char="●"/>
              <a:defRPr lang="pl-PL" sz="1500" b="0" i="0" u="none" strike="noStrike" kern="1200">
                <a:ln>
                  <a:noFill/>
                </a:ln>
                <a:solidFill>
                  <a:srgbClr val="050505"/>
                </a:solidFill>
                <a:latin typeface="Liberation Sans" pitchFamily="18"/>
              </a:defRPr>
            </a:lvl8pPr>
            <a:lvl9pPr marL="3887999" marR="0" lvl="8" indent="-216000">
              <a:spcBef>
                <a:spcPts val="0"/>
              </a:spcBef>
              <a:spcAft>
                <a:spcPts val="210"/>
              </a:spcAft>
              <a:buClr>
                <a:srgbClr val="0066FF"/>
              </a:buClr>
              <a:buSzPct val="40000"/>
              <a:buFont typeface="StarSymbol"/>
              <a:buChar char="●"/>
              <a:defRPr lang="pl-PL" sz="1500" b="0" i="0" u="none" strike="noStrike" kern="1200">
                <a:ln>
                  <a:noFill/>
                </a:ln>
                <a:solidFill>
                  <a:srgbClr val="050505"/>
                </a:solidFill>
                <a:latin typeface="Liberation Sans" pitchFamily="18"/>
              </a:defRPr>
            </a:lvl9pPr>
          </a:lstStyle>
          <a:p>
            <a:pPr lvl="0" rtl="0"/>
            <a:r>
              <a:rPr lang="pl-PL" dirty="0">
                <a:cs typeface="Tahoma" pitchFamily="2"/>
              </a:rPr>
              <a:t>Jeśli trenujesz na siłowni, do tego ćwiczenia możesz użyć sztangi. Jeśli natomiast trenujesz w domu, sprawdzi się tu kółko do ćwiczeń.</a:t>
            </a:r>
          </a:p>
          <a:p>
            <a:pPr lvl="0" rtl="0"/>
            <a:r>
              <a:rPr lang="pl-PL" dirty="0">
                <a:cs typeface="Tahoma" pitchFamily="2"/>
              </a:rPr>
              <a:t>Jak wykonać to ćwiczenie?</a:t>
            </a:r>
          </a:p>
          <a:p>
            <a:pPr lvl="0" rtl="0"/>
            <a:r>
              <a:rPr lang="pl-PL" dirty="0">
                <a:cs typeface="Tahoma" pitchFamily="2"/>
              </a:rPr>
              <a:t>Uklęknij na macie lub ręczniku i złap sztangę (lub kółko do ćwiczeń) obiema rękami</a:t>
            </a:r>
          </a:p>
          <a:p>
            <a:pPr lvl="0" rtl="0"/>
            <a:r>
              <a:rPr lang="pl-PL" dirty="0">
                <a:cs typeface="Tahoma" pitchFamily="2"/>
              </a:rPr>
              <a:t>Weź głęboki wdech i napnij brzuch. Następnie przesuwaj sztangę (lub kółko do ćwiczeń) do przodu do momentu, w którym Twoje ręce znajdą się na głową a tułów prostopadle do podłogi</a:t>
            </a:r>
          </a:p>
          <a:p>
            <a:pPr lvl="0" rtl="0"/>
            <a:r>
              <a:rPr lang="pl-PL" dirty="0">
                <a:cs typeface="Tahoma" pitchFamily="2"/>
              </a:rPr>
              <a:t>Trzymaj biodra lekko uniesione i nie pozwól by obniżyły się przez cały czas </a:t>
            </a:r>
            <a:endParaRPr lang="pl-PL" dirty="0" smtClean="0">
              <a:cs typeface="Tahoma" pitchFamily="2"/>
            </a:endParaRPr>
          </a:p>
          <a:p>
            <a:pPr lvl="0" rtl="0"/>
            <a:r>
              <a:rPr lang="pl-PL" dirty="0" smtClean="0">
                <a:cs typeface="Tahoma" pitchFamily="2"/>
              </a:rPr>
              <a:t>trwania </a:t>
            </a:r>
            <a:r>
              <a:rPr lang="pl-PL" dirty="0">
                <a:cs typeface="Tahoma" pitchFamily="2"/>
              </a:rPr>
              <a:t>ćwiczenia</a:t>
            </a:r>
          </a:p>
          <a:p>
            <a:pPr lvl="0" rtl="0"/>
            <a:r>
              <a:rPr lang="pl-PL" dirty="0">
                <a:cs typeface="Tahoma" pitchFamily="2"/>
              </a:rPr>
              <a:t>Przesuń sztangę z powrotem w kierunku kolan, wracając do pozycji </a:t>
            </a:r>
            <a:r>
              <a:rPr lang="pl-PL" dirty="0" smtClean="0">
                <a:cs typeface="Tahoma" pitchFamily="2"/>
              </a:rPr>
              <a:t>wyjściowej</a:t>
            </a:r>
          </a:p>
          <a:p>
            <a:pPr lvl="0" rtl="0"/>
            <a:r>
              <a:rPr lang="pl-PL" dirty="0" smtClean="0">
                <a:cs typeface="Tahoma" pitchFamily="2"/>
              </a:rPr>
              <a:t>ZAMIAST KÓŁEK WYKORZYSTAJ OD MAMY WAŁEK DO CIASTA</a:t>
            </a:r>
            <a:endParaRPr lang="pl-PL" dirty="0">
              <a:cs typeface="Tahoma" pitchFamily="2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590800" y="616320"/>
            <a:ext cx="4273200" cy="47116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NA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1128</Words>
  <Application>Microsoft Office PowerPoint</Application>
  <PresentationFormat>Niestandardowy</PresentationFormat>
  <Paragraphs>86</Paragraphs>
  <Slides>12</Slides>
  <Notes>12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3" baseType="lpstr">
      <vt:lpstr>DNA</vt:lpstr>
      <vt:lpstr>10 ćwiczeń na mięśnie brzucha</vt:lpstr>
      <vt:lpstr>1. Plank/Deska</vt:lpstr>
      <vt:lpstr>2. Brzuszki</vt:lpstr>
      <vt:lpstr>3.</vt:lpstr>
      <vt:lpstr>Prezentacja programu PowerPoint</vt:lpstr>
      <vt:lpstr>5</vt:lpstr>
      <vt:lpstr>6</vt:lpstr>
      <vt:lpstr>7</vt:lpstr>
      <vt:lpstr>8</vt:lpstr>
      <vt:lpstr>9</vt:lpstr>
      <vt:lpstr>10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DNA</dc:title>
  <dc:creator>PC</dc:creator>
  <cp:lastModifiedBy>PC</cp:lastModifiedBy>
  <cp:revision>6</cp:revision>
  <dcterms:created xsi:type="dcterms:W3CDTF">2020-03-24T16:28:39Z</dcterms:created>
  <dcterms:modified xsi:type="dcterms:W3CDTF">2020-03-26T12:55:00Z</dcterms:modified>
</cp:coreProperties>
</file>