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f431860f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f431860f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f431860f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f431860f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f431860f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f431860f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f431860f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f431860f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11700" y="412450"/>
            <a:ext cx="88398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 b="1" i="1">
                <a:solidFill>
                  <a:srgbClr val="20124D"/>
                </a:solidFill>
                <a:highlight>
                  <a:srgbClr val="FF00FF"/>
                </a:highlight>
              </a:rPr>
              <a:t>Wielkanoc 4 kwietnia 2021</a:t>
            </a:r>
            <a:endParaRPr sz="5200" b="1" i="1">
              <a:solidFill>
                <a:srgbClr val="20124D"/>
              </a:solidFill>
              <a:highlight>
                <a:srgbClr val="FF00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4550"/>
            <a:ext cx="915420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0" y="1152475"/>
            <a:ext cx="90228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7200" dirty="0"/>
              <a:t>  </a:t>
            </a:r>
            <a:r>
              <a:rPr lang="pl" sz="7200" b="1" i="1" dirty="0">
                <a:solidFill>
                  <a:srgbClr val="00FF00"/>
                </a:solidFill>
              </a:rPr>
              <a:t> </a:t>
            </a:r>
            <a:r>
              <a:rPr lang="pl" sz="7200" b="1" i="1" dirty="0">
                <a:solidFill>
                  <a:srgbClr val="38761D"/>
                </a:solidFill>
              </a:rPr>
              <a:t>C</a:t>
            </a:r>
            <a:r>
              <a:rPr lang="pl" sz="7200" b="1" i="1" dirty="0">
                <a:solidFill>
                  <a:srgbClr val="CC0000"/>
                </a:solidFill>
              </a:rPr>
              <a:t>o</a:t>
            </a:r>
            <a:r>
              <a:rPr lang="pl" sz="7200" b="1" i="1" dirty="0">
                <a:solidFill>
                  <a:srgbClr val="00FF00"/>
                </a:solidFill>
              </a:rPr>
              <a:t> </a:t>
            </a:r>
            <a:r>
              <a:rPr lang="pl" sz="7200" b="1" i="1" dirty="0">
                <a:solidFill>
                  <a:srgbClr val="1C4587"/>
                </a:solidFill>
              </a:rPr>
              <a:t>t</a:t>
            </a:r>
            <a:r>
              <a:rPr lang="pl" sz="7200" b="1" i="1" dirty="0">
                <a:solidFill>
                  <a:srgbClr val="C27BA0"/>
                </a:solidFill>
              </a:rPr>
              <a:t>o</a:t>
            </a:r>
            <a:r>
              <a:rPr lang="pl" sz="7200" b="1" i="1" dirty="0">
                <a:solidFill>
                  <a:srgbClr val="00FF00"/>
                </a:solidFill>
              </a:rPr>
              <a:t> </a:t>
            </a:r>
            <a:r>
              <a:rPr lang="pl" sz="7200" b="1" i="1" dirty="0" smtClean="0">
                <a:solidFill>
                  <a:srgbClr val="00FF00"/>
                </a:solidFill>
              </a:rPr>
              <a:t>W</a:t>
            </a:r>
            <a:r>
              <a:rPr lang="pl" sz="7200" b="1" i="1" dirty="0" smtClean="0">
                <a:solidFill>
                  <a:srgbClr val="FF0000"/>
                </a:solidFill>
              </a:rPr>
              <a:t>i</a:t>
            </a:r>
            <a:r>
              <a:rPr lang="pl" sz="7200" b="1" i="1" dirty="0" smtClean="0">
                <a:solidFill>
                  <a:srgbClr val="FF9900"/>
                </a:solidFill>
              </a:rPr>
              <a:t>e</a:t>
            </a:r>
            <a:r>
              <a:rPr lang="pl" sz="7200" b="1" i="1" dirty="0" smtClean="0">
                <a:solidFill>
                  <a:srgbClr val="00FFFF"/>
                </a:solidFill>
              </a:rPr>
              <a:t>l</a:t>
            </a:r>
            <a:r>
              <a:rPr lang="pl" sz="7200" b="1" i="1" dirty="0" smtClean="0">
                <a:solidFill>
                  <a:srgbClr val="4A86E8"/>
                </a:solidFill>
              </a:rPr>
              <a:t>k</a:t>
            </a:r>
            <a:r>
              <a:rPr lang="pl" sz="7200" b="1" i="1" dirty="0" smtClean="0">
                <a:solidFill>
                  <a:srgbClr val="0000FF"/>
                </a:solidFill>
              </a:rPr>
              <a:t>a</a:t>
            </a:r>
            <a:r>
              <a:rPr lang="pl" sz="7200" b="1" i="1" dirty="0" smtClean="0">
                <a:solidFill>
                  <a:srgbClr val="9900FF"/>
                </a:solidFill>
              </a:rPr>
              <a:t>n</a:t>
            </a:r>
            <a:r>
              <a:rPr lang="pl" sz="7200" b="1" i="1" dirty="0" smtClean="0">
                <a:solidFill>
                  <a:srgbClr val="FF00FF"/>
                </a:solidFill>
              </a:rPr>
              <a:t>o</a:t>
            </a:r>
            <a:r>
              <a:rPr lang="pl" sz="7200" b="1" i="1" dirty="0" smtClean="0">
                <a:solidFill>
                  <a:schemeClr val="accent6"/>
                </a:solidFill>
              </a:rPr>
              <a:t>c?</a:t>
            </a:r>
            <a:endParaRPr sz="7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3125" y="0"/>
            <a:ext cx="92702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311700" y="324996"/>
            <a:ext cx="6325199" cy="449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l-PL" sz="2000" b="1" i="1" dirty="0"/>
              <a:t>Wielkanoc jest to święto upamiętniające śmierć krzyżową i Zmartwychwstanie Jezusa Chrystusa. Jest najstarsze i najważniejsze ze wszystkich świąt chrześcijańskich.  Wywodziło się z żydowskiej Paschy. Wielkanoc jest świętem ruchomym, co roku przypada w inny dzień marca lub kwietnia. Od dnia Wielkanocy zależą inne święta ruchome. Okres kościelny wielkanocny trwa do niedzieli św. Trójcy. Wielkanoc jest poprzedzona Wielkim Postem 40- dniowym, którego ostatni tydzień nazywa się Wielkim Tygodniem. Okres ten to czas wspominania najważniejszych dla wiary chrześcijańskiej wydarzeń.</a:t>
            </a:r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311700" y="0"/>
            <a:ext cx="8832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700" b="1" i="1"/>
              <a:t>                 </a:t>
            </a:r>
            <a:r>
              <a:rPr lang="pl" sz="3900" b="1" i="1"/>
              <a:t>Stół wielkanocny</a:t>
            </a:r>
            <a:endParaRPr sz="39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496137" y="577850"/>
            <a:ext cx="5552326" cy="2877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 b="1" i="1" dirty="0"/>
              <a:t>Zasiadamy z rodziną przy stole i obchodzimy </a:t>
            </a:r>
            <a:r>
              <a:rPr lang="pl" sz="2500" b="1" i="1" dirty="0" smtClean="0"/>
              <a:t>Zmartwychwstanie </a:t>
            </a:r>
            <a:r>
              <a:rPr lang="pl" sz="2500" b="1" i="1" dirty="0"/>
              <a:t>P</a:t>
            </a:r>
            <a:r>
              <a:rPr lang="pl" sz="2500" b="1" i="1" dirty="0" smtClean="0"/>
              <a:t>ana </a:t>
            </a:r>
            <a:r>
              <a:rPr lang="pl" sz="2500" b="1" i="1" dirty="0" smtClean="0"/>
              <a:t>J</a:t>
            </a:r>
            <a:r>
              <a:rPr lang="pl" sz="2500" b="1" i="1" dirty="0" smtClean="0"/>
              <a:t>ezusa.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 b="1" i="1" dirty="0" smtClean="0"/>
              <a:t>N</a:t>
            </a:r>
            <a:r>
              <a:rPr lang="pl" sz="2500" b="1" i="1" dirty="0" smtClean="0"/>
              <a:t>a </a:t>
            </a:r>
            <a:r>
              <a:rPr lang="pl" sz="2500" b="1" i="1" dirty="0"/>
              <a:t>stole wielkanocnym obowiązkowo musi być żurek , baranek św. i poświęcone </a:t>
            </a:r>
            <a:r>
              <a:rPr lang="pl" sz="2500" b="1" i="1" dirty="0" smtClean="0"/>
              <a:t>rzeczy, </a:t>
            </a:r>
            <a:r>
              <a:rPr lang="pl" sz="2500" b="1" i="1" dirty="0"/>
              <a:t>które </a:t>
            </a:r>
            <a:r>
              <a:rPr lang="pl" sz="2500" b="1" i="1" dirty="0" smtClean="0"/>
              <a:t>świeciliśmy </a:t>
            </a:r>
            <a:r>
              <a:rPr lang="pl" sz="2500" b="1" i="1" dirty="0"/>
              <a:t>na święconce .</a:t>
            </a:r>
            <a:endParaRPr sz="25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Pokaz na ekranie (16:9)</PresentationFormat>
  <Paragraphs>6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Agni eszka</cp:lastModifiedBy>
  <cp:revision>1</cp:revision>
  <dcterms:modified xsi:type="dcterms:W3CDTF">2021-04-09T16:58:34Z</dcterms:modified>
</cp:coreProperties>
</file>