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FECAE-00D5-4FD9-BC25-D716D399E9CC}" type="datetimeFigureOut">
              <a:rPr lang="cs-CZ" smtClean="0"/>
              <a:pPr/>
              <a:t>6.2.2012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65E8F-DA60-4B32-99A8-2F566DC3559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67744" y="764704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ZMYSLY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8640"/>
            <a:ext cx="1657350" cy="20002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420888"/>
            <a:ext cx="1409836" cy="2087562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7612" b="12180"/>
          <a:stretch>
            <a:fillRect/>
          </a:stretch>
        </p:blipFill>
        <p:spPr bwMode="auto">
          <a:xfrm>
            <a:off x="323528" y="2564904"/>
            <a:ext cx="232309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772816"/>
            <a:ext cx="16192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32656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1175359" y="4797152"/>
            <a:ext cx="67039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00B050"/>
                </a:solidFill>
              </a:rPr>
              <a:t>Na čo slúžia zmysly – zmyslové orgány?</a:t>
            </a:r>
          </a:p>
          <a:p>
            <a:pPr algn="ctr"/>
            <a:r>
              <a:rPr lang="sk-SK" sz="2400" b="1" dirty="0" smtClean="0"/>
              <a:t>Prostredníctvom zmyslov spoznávame svoje okolie.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563888" y="332656"/>
            <a:ext cx="18582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ZRAK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Obrázok 5" descr="MM90028386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32656"/>
            <a:ext cx="809625" cy="971550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043608" y="1412777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Oko</a:t>
            </a:r>
            <a:r>
              <a:rPr lang="sk-SK" sz="2400" dirty="0" smtClean="0"/>
              <a:t> je orgán zraku. Očami vidíme to,  čo je  okolo nás.</a:t>
            </a:r>
            <a:endParaRPr lang="cs-CZ" sz="2400" dirty="0" smtClean="0"/>
          </a:p>
          <a:p>
            <a:endParaRPr lang="cs-CZ" sz="2400" dirty="0"/>
          </a:p>
        </p:txBody>
      </p:sp>
      <p:pic>
        <p:nvPicPr>
          <p:cNvPr id="9" name="Obrázok 8" descr="MM9002362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88282" y="476671"/>
            <a:ext cx="999542" cy="792089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2276872"/>
            <a:ext cx="47625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419872" y="332656"/>
            <a:ext cx="22372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SLUCH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27584" y="1412776"/>
            <a:ext cx="73346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Pomocou ucha počujeme  zvuky. </a:t>
            </a:r>
            <a:r>
              <a:rPr lang="sk-SK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Ucho</a:t>
            </a:r>
            <a:r>
              <a:rPr lang="sk-SK" sz="2400" b="1" dirty="0" smtClean="0"/>
              <a:t> je orgán sluchu</a:t>
            </a:r>
            <a:r>
              <a:rPr lang="sk-SK" sz="2400" dirty="0" smtClean="0"/>
              <a:t>.</a:t>
            </a:r>
            <a:endParaRPr lang="cs-CZ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196280"/>
            <a:ext cx="5400600" cy="424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770" t="9681" r="34880" b="42440"/>
          <a:stretch>
            <a:fillRect/>
          </a:stretch>
        </p:blipFill>
        <p:spPr bwMode="auto">
          <a:xfrm>
            <a:off x="5724128" y="188640"/>
            <a:ext cx="10801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3419872" y="332656"/>
            <a:ext cx="19623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ČUCH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1331640" y="1268760"/>
            <a:ext cx="7201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Nos</a:t>
            </a:r>
            <a:r>
              <a:rPr lang="sk-SK" dirty="0" smtClean="0"/>
              <a:t> je orgánom čuchu. Nos nás upozorňuje, či niečo vonia alebo zapácha.</a:t>
            </a:r>
            <a:endParaRPr lang="cs-CZ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3683050" cy="481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517" t="5854" b="39593"/>
          <a:stretch>
            <a:fillRect/>
          </a:stretch>
        </p:blipFill>
        <p:spPr bwMode="auto">
          <a:xfrm>
            <a:off x="5652120" y="188640"/>
            <a:ext cx="977567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3419872" y="332656"/>
            <a:ext cx="1938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CHUŤ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0" y="1340768"/>
            <a:ext cx="9286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V ústach sa na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jazyku</a:t>
            </a:r>
            <a:r>
              <a:rPr lang="sk-SK" dirty="0" smtClean="0"/>
              <a:t> rozlišuje chuť. Jazykom zisťujeme, či je potrava sladká, slaná, horká, kyslá.</a:t>
            </a:r>
            <a:endParaRPr lang="cs-CZ" dirty="0"/>
          </a:p>
        </p:txBody>
      </p:sp>
      <p:pic>
        <p:nvPicPr>
          <p:cNvPr id="6" name="Obrázok 5" descr="jaz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88640"/>
            <a:ext cx="1317559" cy="1268760"/>
          </a:xfrm>
          <a:prstGeom prst="rect">
            <a:avLst/>
          </a:prstGeom>
        </p:spPr>
      </p:pic>
      <p:pic>
        <p:nvPicPr>
          <p:cNvPr id="7" name="Obrázok 6" descr="MP900431785.JPG"/>
          <p:cNvPicPr>
            <a:picLocks noChangeAspect="1"/>
          </p:cNvPicPr>
          <p:nvPr/>
        </p:nvPicPr>
        <p:blipFill>
          <a:blip r:embed="rId3" cstate="print"/>
          <a:srcRect l="48727" t="44012" r="10405" b="21408"/>
          <a:stretch>
            <a:fillRect/>
          </a:stretch>
        </p:blipFill>
        <p:spPr>
          <a:xfrm>
            <a:off x="2987824" y="2708920"/>
            <a:ext cx="3404015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ru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76688" y="2360016"/>
            <a:ext cx="3406648" cy="46805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347864" y="404664"/>
            <a:ext cx="2091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HMAT</a:t>
            </a:r>
            <a:endParaRPr lang="sk-SK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971600" y="2132856"/>
            <a:ext cx="78954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V </a:t>
            </a:r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koži</a:t>
            </a:r>
            <a:r>
              <a:rPr lang="sk-SK" dirty="0" smtClean="0"/>
              <a:t> je hmat – sú v nej </a:t>
            </a:r>
            <a:r>
              <a:rPr lang="sk-SK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hmatové telieska</a:t>
            </a:r>
            <a:r>
              <a:rPr lang="sk-SK" dirty="0" smtClean="0"/>
              <a:t>. Keď sa prstami dotkneme predmetov, </a:t>
            </a:r>
          </a:p>
          <a:p>
            <a:pPr algn="ctr"/>
            <a:r>
              <a:rPr lang="sk-SK" dirty="0" smtClean="0"/>
              <a:t>z</a:t>
            </a:r>
            <a:r>
              <a:rPr lang="sk-SK" dirty="0" smtClean="0"/>
              <a:t>istíme</a:t>
            </a:r>
            <a:r>
              <a:rPr lang="sk-SK" dirty="0" smtClean="0"/>
              <a:t>, či sú tvrdé alebo mäkké, okrúhle alebo hranaté, studené alebo teplé.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41" t="2121" r="63230" b="39920"/>
          <a:stretch>
            <a:fillRect/>
          </a:stretch>
        </p:blipFill>
        <p:spPr bwMode="auto">
          <a:xfrm>
            <a:off x="5652120" y="404664"/>
            <a:ext cx="122413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Spojte guľôčkovým perom, čo patrí k sebe!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20000" t="10000" r="15000"/>
          <a:stretch>
            <a:fillRect/>
          </a:stretch>
        </p:blipFill>
        <p:spPr bwMode="auto">
          <a:xfrm>
            <a:off x="755576" y="1673112"/>
            <a:ext cx="1008112" cy="13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700808"/>
            <a:ext cx="1176817" cy="1420296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 r="7612" b="12180"/>
          <a:stretch>
            <a:fillRect/>
          </a:stretch>
        </p:blipFill>
        <p:spPr bwMode="auto">
          <a:xfrm>
            <a:off x="6948264" y="1700808"/>
            <a:ext cx="191907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 b="28828"/>
          <a:stretch>
            <a:fillRect/>
          </a:stretch>
        </p:blipFill>
        <p:spPr bwMode="auto">
          <a:xfrm>
            <a:off x="2051720" y="1700808"/>
            <a:ext cx="156360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 descr="jazyk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36096" y="1700808"/>
            <a:ext cx="1420774" cy="1368152"/>
          </a:xfrm>
          <a:prstGeom prst="rect">
            <a:avLst/>
          </a:prstGeom>
        </p:spPr>
      </p:pic>
      <p:sp>
        <p:nvSpPr>
          <p:cNvPr id="10" name="Obdĺžnik 9"/>
          <p:cNvSpPr/>
          <p:nvPr/>
        </p:nvSpPr>
        <p:spPr>
          <a:xfrm>
            <a:off x="5364088" y="3789040"/>
            <a:ext cx="1587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ucho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7020272" y="5013176"/>
            <a:ext cx="14820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koža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2051720" y="3645024"/>
            <a:ext cx="12057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nos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419872" y="5013176"/>
            <a:ext cx="12380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oko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55576" y="4725144"/>
            <a:ext cx="16661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jazyk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Spojte guľôčkovým perom správne názvy!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899592" y="2348880"/>
            <a:ext cx="12057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nos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827584" y="4293096"/>
            <a:ext cx="166616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jazyk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755576" y="3284984"/>
            <a:ext cx="1587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ucho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827584" y="1484784"/>
            <a:ext cx="14820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koža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899592" y="5301208"/>
            <a:ext cx="12380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oko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652120" y="3356992"/>
            <a:ext cx="16809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hmat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707554" y="1556792"/>
            <a:ext cx="15151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čuch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724385" y="2492896"/>
            <a:ext cx="148149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chuť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724128" y="5229200"/>
            <a:ext cx="16914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sluch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770423" y="4293096"/>
            <a:ext cx="13894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zrak</a:t>
            </a:r>
            <a:endParaRPr lang="sk-SK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144</Words>
  <Application>Microsoft Office PowerPoint</Application>
  <PresentationFormat>Prezentácia na obrazovke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Spojte guľôčkovým perom, čo patrí k sebe!</vt:lpstr>
      <vt:lpstr>Spojte guľôčkovým perom správne názvy!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Your User Name</dc:creator>
  <cp:lastModifiedBy>Cepkova</cp:lastModifiedBy>
  <cp:revision>22</cp:revision>
  <dcterms:created xsi:type="dcterms:W3CDTF">2010-08-04T20:17:11Z</dcterms:created>
  <dcterms:modified xsi:type="dcterms:W3CDTF">2012-02-06T19:06:36Z</dcterms:modified>
</cp:coreProperties>
</file>