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A9331-1538-432E-858B-13AB86CCED10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E359-4EC6-4F15-B3F4-B7E8EED21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Sadenie%20fazu&#318;ky%20-%20b&#225;date&#318;sk&#233;%20pozorovanie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1214422"/>
            <a:ext cx="7471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POZOROVANIE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JEDNOTLIVýCH</a:t>
            </a:r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FáZ</a:t>
            </a:r>
            <a:endParaRPr lang="sk-SK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VýVOJA</a:t>
            </a:r>
            <a:r>
              <a:rPr lang="sk-SK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RASTLINY</a:t>
            </a:r>
            <a:endParaRPr lang="sk-SK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PC01\Plocha\2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3286124"/>
            <a:ext cx="15202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 pani učiteľkou si urobte pokus.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4687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rgbClr val="002060"/>
                </a:solidFill>
              </a:rPr>
              <a:t>Zasaďte si semienko fazuľky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002060"/>
                </a:solidFill>
              </a:rPr>
              <a:t>Starajte sa o semienko a neskôr o rastlinku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002060"/>
                </a:solidFill>
              </a:rPr>
              <a:t>Pozorujte , čo sa deje s rastlinkou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276872"/>
            <a:ext cx="28330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357243" y="2899341"/>
            <a:ext cx="29011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260648"/>
            <a:ext cx="73175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Aby vám zo semienka vyrástla </a:t>
            </a:r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rastlina </a:t>
            </a:r>
            <a:r>
              <a:rPr lang="sk-SK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Treba  </a:t>
            </a:r>
            <a:r>
              <a:rPr lang="sk-SK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ju: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628800"/>
            <a:ext cx="1703650" cy="18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3261490" y="2204864"/>
            <a:ext cx="2007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polievať</a:t>
            </a:r>
            <a:endParaRPr lang="cs-CZ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691680" y="3789040"/>
            <a:ext cx="3674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Kypriť lopatkou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Documents and Settings\PC01\Dokumenty\Obrázky\Galéria médií od spoločnosti Microsoft\j023647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4725144"/>
            <a:ext cx="1855401" cy="190918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762662" y="5786454"/>
            <a:ext cx="4081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potrebné slnko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3861048"/>
            <a:ext cx="2440180" cy="16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48680"/>
            <a:ext cx="1944216" cy="29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75856" y="404664"/>
            <a:ext cx="241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POZOR!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59632" y="1916832"/>
            <a:ext cx="7004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Skôr, ako zasadíš svoju fazuľku pani učiteľka Vám rozdá záznamový hárok.</a:t>
            </a:r>
          </a:p>
          <a:p>
            <a:pPr algn="ctr"/>
            <a:r>
              <a:rPr lang="sk-SK" dirty="0" smtClean="0">
                <a:solidFill>
                  <a:srgbClr val="002060"/>
                </a:solidFill>
              </a:rPr>
              <a:t>V hárku popíšete všetko, čo sa bude diať s Vašou fazuľkou.</a:t>
            </a:r>
          </a:p>
          <a:p>
            <a:pPr algn="ctr"/>
            <a:r>
              <a:rPr lang="sk-SK" dirty="0" smtClean="0">
                <a:solidFill>
                  <a:srgbClr val="002060"/>
                </a:solidFill>
              </a:rPr>
              <a:t>Klikni na fazuľku!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321297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79</Words>
  <Application>Microsoft Office PowerPoint</Application>
  <PresentationFormat>Prezentácia na obrazovke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Snímka 1</vt:lpstr>
      <vt:lpstr>S pani učiteľkou si urobte pokus.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7</cp:revision>
  <dcterms:created xsi:type="dcterms:W3CDTF">2010-07-30T21:18:58Z</dcterms:created>
  <dcterms:modified xsi:type="dcterms:W3CDTF">2012-02-06T20:07:34Z</dcterms:modified>
</cp:coreProperties>
</file>