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628A-4A0C-4E12-98C5-DD36A0ADEDEE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CFC8-D245-44D9-8EC6-485B6DD8A6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628A-4A0C-4E12-98C5-DD36A0ADEDEE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CFC8-D245-44D9-8EC6-485B6DD8A6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628A-4A0C-4E12-98C5-DD36A0ADEDEE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CFC8-D245-44D9-8EC6-485B6DD8A6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628A-4A0C-4E12-98C5-DD36A0ADEDEE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CFC8-D245-44D9-8EC6-485B6DD8A6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628A-4A0C-4E12-98C5-DD36A0ADEDEE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CFC8-D245-44D9-8EC6-485B6DD8A6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628A-4A0C-4E12-98C5-DD36A0ADEDEE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CFC8-D245-44D9-8EC6-485B6DD8A6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628A-4A0C-4E12-98C5-DD36A0ADEDEE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CFC8-D245-44D9-8EC6-485B6DD8A6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628A-4A0C-4E12-98C5-DD36A0ADEDEE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CFC8-D245-44D9-8EC6-485B6DD8A6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628A-4A0C-4E12-98C5-DD36A0ADEDEE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CFC8-D245-44D9-8EC6-485B6DD8A6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628A-4A0C-4E12-98C5-DD36A0ADEDEE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CFC8-D245-44D9-8EC6-485B6DD8A6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628A-4A0C-4E12-98C5-DD36A0ADEDEE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CFC8-D245-44D9-8EC6-485B6DD8A6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F628A-4A0C-4E12-98C5-DD36A0ADEDEE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CFC8-D245-44D9-8EC6-485B6DD8A6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691680" y="2492896"/>
            <a:ext cx="6689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PRÁCA A ODPOČINOK</a:t>
            </a:r>
            <a:endParaRPr lang="sk-SK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Obrázok 4" descr="MM9002839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548680"/>
            <a:ext cx="2016224" cy="1938677"/>
          </a:xfrm>
          <a:prstGeom prst="rect">
            <a:avLst/>
          </a:prstGeom>
        </p:spPr>
      </p:pic>
      <p:pic>
        <p:nvPicPr>
          <p:cNvPr id="6" name="Obrázok 5" descr="MC9004383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501008"/>
            <a:ext cx="4032448" cy="2999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187624" y="2924944"/>
            <a:ext cx="7439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Väčšinu dňa človek trávi </a:t>
            </a:r>
            <a:r>
              <a:rPr lang="sk-SK" dirty="0" smtClean="0"/>
              <a:t>v práci</a:t>
            </a:r>
            <a:r>
              <a:rPr lang="sk-SK" dirty="0" smtClean="0"/>
              <a:t>. Dospelí chodia do zamestnania, deti do školy.</a:t>
            </a:r>
          </a:p>
          <a:p>
            <a:pPr algn="ctr"/>
            <a:r>
              <a:rPr lang="sk-SK" dirty="0" smtClean="0"/>
              <a:t>Času, ktorý nám zostáva na odpočinok a zábavu, nie je veľa. Musíme ho teda</a:t>
            </a:r>
          </a:p>
          <a:p>
            <a:pPr algn="ctr"/>
            <a:r>
              <a:rPr lang="sk-SK" dirty="0" smtClean="0"/>
              <a:t>v</a:t>
            </a:r>
            <a:r>
              <a:rPr lang="sk-SK" dirty="0" smtClean="0"/>
              <a:t>edieť </a:t>
            </a:r>
            <a:r>
              <a:rPr lang="sk-SK" dirty="0" smtClean="0"/>
              <a:t>vhodne využiť. Niekto rád číta, iný šporuje.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" name="Obrázok 5" descr="MM90028677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509120"/>
            <a:ext cx="2084803" cy="1728192"/>
          </a:xfrm>
          <a:prstGeom prst="rect">
            <a:avLst/>
          </a:prstGeom>
        </p:spPr>
      </p:pic>
      <p:pic>
        <p:nvPicPr>
          <p:cNvPr id="7" name="Obrázok 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48680"/>
            <a:ext cx="1949017" cy="2088232"/>
          </a:xfrm>
          <a:prstGeom prst="rect">
            <a:avLst/>
          </a:prstGeom>
        </p:spPr>
      </p:pic>
      <p:pic>
        <p:nvPicPr>
          <p:cNvPr id="8" name="Obrázok 7" descr="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548680"/>
            <a:ext cx="1584176" cy="1901011"/>
          </a:xfrm>
          <a:prstGeom prst="rect">
            <a:avLst/>
          </a:prstGeom>
        </p:spPr>
      </p:pic>
      <p:pic>
        <p:nvPicPr>
          <p:cNvPr id="9" name="Obrázok 8" descr="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437112"/>
            <a:ext cx="2324100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Ak chceš byť zdravý, dodržuj tieto rady:</a:t>
            </a:r>
            <a:endParaRPr lang="cs-CZ" sz="3200" dirty="0"/>
          </a:p>
        </p:txBody>
      </p:sp>
      <p:sp>
        <p:nvSpPr>
          <p:cNvPr id="4" name="BlokTextu 3"/>
          <p:cNvSpPr txBox="1"/>
          <p:nvPr/>
        </p:nvSpPr>
        <p:spPr>
          <a:xfrm>
            <a:off x="1043608" y="1556792"/>
            <a:ext cx="66316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nezdržiavaj sa v zadymenom a znečistenom prostredí,</a:t>
            </a:r>
          </a:p>
          <a:p>
            <a:pPr>
              <a:buFontTx/>
              <a:buChar char="-"/>
            </a:pPr>
            <a:endParaRPr lang="sk-SK" dirty="0" smtClean="0"/>
          </a:p>
          <a:p>
            <a:endParaRPr lang="sk-SK" dirty="0" smtClean="0"/>
          </a:p>
          <a:p>
            <a:pPr>
              <a:buFontTx/>
              <a:buChar char="-"/>
            </a:pPr>
            <a:r>
              <a:rPr lang="sk-SK" dirty="0"/>
              <a:t>n</a:t>
            </a:r>
            <a:r>
              <a:rPr lang="sk-SK" dirty="0" smtClean="0"/>
              <a:t>epozeraj veľmi dlho televíziu,</a:t>
            </a:r>
          </a:p>
          <a:p>
            <a:pPr>
              <a:buFontTx/>
              <a:buChar char="-"/>
            </a:pPr>
            <a:endParaRPr lang="sk-SK" dirty="0" smtClean="0"/>
          </a:p>
          <a:p>
            <a:endParaRPr lang="sk-SK" dirty="0" smtClean="0"/>
          </a:p>
          <a:p>
            <a:pPr>
              <a:buFontTx/>
              <a:buChar char="-"/>
            </a:pPr>
            <a:r>
              <a:rPr lang="sk-SK" dirty="0"/>
              <a:t>n</a:t>
            </a:r>
            <a:r>
              <a:rPr lang="sk-SK" dirty="0" smtClean="0"/>
              <a:t>eseď dlho pred počítačom,</a:t>
            </a:r>
          </a:p>
          <a:p>
            <a:endParaRPr lang="sk-SK" dirty="0" smtClean="0"/>
          </a:p>
          <a:p>
            <a:endParaRPr lang="sk-SK" dirty="0" smtClean="0"/>
          </a:p>
          <a:p>
            <a:pPr>
              <a:buFontTx/>
              <a:buChar char="-"/>
            </a:pPr>
            <a:r>
              <a:rPr lang="sk-SK" dirty="0"/>
              <a:t>v</a:t>
            </a:r>
            <a:r>
              <a:rPr lang="sk-SK" dirty="0" smtClean="0"/>
              <a:t>yuži voľný čas na pobyt v prírode, veď do nej patríš, si  jej súčasťou.</a:t>
            </a:r>
            <a:endParaRPr lang="cs-CZ" dirty="0"/>
          </a:p>
        </p:txBody>
      </p:sp>
      <p:pic>
        <p:nvPicPr>
          <p:cNvPr id="5" name="Obrázok 4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852936"/>
            <a:ext cx="936104" cy="789112"/>
          </a:xfrm>
          <a:prstGeom prst="rect">
            <a:avLst/>
          </a:prstGeom>
        </p:spPr>
      </p:pic>
      <p:pic>
        <p:nvPicPr>
          <p:cNvPr id="6" name="Obrázok 5" descr="MC900389156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132856"/>
            <a:ext cx="876910" cy="637337"/>
          </a:xfrm>
          <a:prstGeom prst="rect">
            <a:avLst/>
          </a:prstGeom>
        </p:spPr>
      </p:pic>
      <p:pic>
        <p:nvPicPr>
          <p:cNvPr id="7" name="Obrázok 6" descr="MC90028761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124744"/>
            <a:ext cx="819588" cy="1080120"/>
          </a:xfrm>
          <a:prstGeom prst="rect">
            <a:avLst/>
          </a:prstGeom>
        </p:spPr>
      </p:pic>
      <p:pic>
        <p:nvPicPr>
          <p:cNvPr id="8" name="Obrázok 7" descr="MC900203530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3717032"/>
            <a:ext cx="1183767" cy="1540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043608" y="332656"/>
            <a:ext cx="7374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OCHRANA PRED ÚRAZMI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123728" y="1268760"/>
            <a:ext cx="52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Ak chceme zostať zdraví, musíme na seba dávať pozor.</a:t>
            </a:r>
            <a:endParaRPr lang="cs-CZ" dirty="0"/>
          </a:p>
        </p:txBody>
      </p:sp>
      <p:sp>
        <p:nvSpPr>
          <p:cNvPr id="6" name="BlokTextu 5"/>
          <p:cNvSpPr txBox="1"/>
          <p:nvPr/>
        </p:nvSpPr>
        <p:spPr>
          <a:xfrm>
            <a:off x="323528" y="1700808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Preto:</a:t>
            </a:r>
          </a:p>
          <a:p>
            <a:pPr>
              <a:buFont typeface="Wingdings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cez prestávky sa nenaháňame,</a:t>
            </a:r>
          </a:p>
          <a:p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sk-SK" dirty="0"/>
          </a:p>
          <a:p>
            <a:pPr>
              <a:buFont typeface="Wingdings" pitchFamily="2" charset="2"/>
              <a:buChar char="Ø"/>
            </a:pPr>
            <a:r>
              <a:rPr lang="sk-SK" dirty="0"/>
              <a:t>v</a:t>
            </a:r>
            <a:r>
              <a:rPr lang="sk-SK" dirty="0" smtClean="0"/>
              <a:t> dielni, telocvični a na ihrisku dodržiavame pravidlá,</a:t>
            </a:r>
          </a:p>
          <a:p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sk-SK" dirty="0"/>
          </a:p>
          <a:p>
            <a:pPr>
              <a:buFont typeface="Wingdings" pitchFamily="2" charset="2"/>
              <a:buChar char="Ø"/>
            </a:pPr>
            <a:r>
              <a:rPr lang="sk-SK" dirty="0"/>
              <a:t>v</a:t>
            </a:r>
            <a:r>
              <a:rPr lang="sk-SK" dirty="0" smtClean="0"/>
              <a:t>yhýbame sa chemikáliám a liekom,</a:t>
            </a:r>
          </a:p>
          <a:p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sk-SK" dirty="0"/>
          </a:p>
          <a:p>
            <a:pPr>
              <a:buFont typeface="Wingdings" pitchFamily="2" charset="2"/>
              <a:buChar char="Ø"/>
            </a:pPr>
            <a:r>
              <a:rPr lang="sk-SK" dirty="0"/>
              <a:t>n</a:t>
            </a:r>
            <a:r>
              <a:rPr lang="sk-SK" dirty="0" smtClean="0"/>
              <a:t>emanipulujeme s ohňom a elektrickým prúdom,</a:t>
            </a:r>
          </a:p>
          <a:p>
            <a:pPr>
              <a:buFont typeface="Wingdings" pitchFamily="2" charset="2"/>
              <a:buChar char="Ø"/>
            </a:pPr>
            <a:endParaRPr lang="sk-SK" dirty="0"/>
          </a:p>
          <a:p>
            <a:pPr>
              <a:buFont typeface="Wingdings" pitchFamily="2" charset="2"/>
              <a:buChar char="Ø"/>
            </a:pPr>
            <a:r>
              <a:rPr lang="sk-SK" dirty="0"/>
              <a:t>p</a:t>
            </a:r>
            <a:r>
              <a:rPr lang="sk-SK" dirty="0" smtClean="0"/>
              <a:t>ri športe používame vhodnú obuv a odev, vhodné športové potreby,</a:t>
            </a:r>
          </a:p>
          <a:p>
            <a:pPr>
              <a:buFont typeface="Wingdings" pitchFamily="2" charset="2"/>
              <a:buChar char="Ø"/>
            </a:pPr>
            <a:endParaRPr lang="sk-SK" dirty="0"/>
          </a:p>
          <a:p>
            <a:pPr>
              <a:buFont typeface="Wingdings" pitchFamily="2" charset="2"/>
              <a:buChar char="Ø"/>
            </a:pPr>
            <a:r>
              <a:rPr lang="sk-SK" dirty="0"/>
              <a:t>n</a:t>
            </a:r>
            <a:r>
              <a:rPr lang="sk-SK" dirty="0" smtClean="0"/>
              <a:t>aučíme sa plávať,</a:t>
            </a:r>
          </a:p>
          <a:p>
            <a:pPr>
              <a:buFont typeface="Wingdings" pitchFamily="2" charset="2"/>
              <a:buChar char="Ø"/>
            </a:pPr>
            <a:endParaRPr lang="sk-SK" dirty="0"/>
          </a:p>
          <a:p>
            <a:pPr>
              <a:buFont typeface="Wingdings" pitchFamily="2" charset="2"/>
              <a:buChar char="Ø"/>
            </a:pPr>
            <a:r>
              <a:rPr lang="sk-SK" dirty="0"/>
              <a:t>n</a:t>
            </a:r>
            <a:r>
              <a:rPr lang="sk-SK" dirty="0" smtClean="0"/>
              <a:t>aučíme sa správne prechádzať cez cestu.</a:t>
            </a:r>
            <a:endParaRPr lang="cs-CZ" dirty="0"/>
          </a:p>
        </p:txBody>
      </p:sp>
      <p:pic>
        <p:nvPicPr>
          <p:cNvPr id="7" name="Obrázok 6" descr="MM90028385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700808"/>
            <a:ext cx="933450" cy="619125"/>
          </a:xfrm>
          <a:prstGeom prst="rect">
            <a:avLst/>
          </a:prstGeom>
        </p:spPr>
      </p:pic>
      <p:pic>
        <p:nvPicPr>
          <p:cNvPr id="8" name="Obrázok 7" descr="MC900024397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492896"/>
            <a:ext cx="1026604" cy="504056"/>
          </a:xfrm>
          <a:prstGeom prst="rect">
            <a:avLst/>
          </a:prstGeom>
        </p:spPr>
      </p:pic>
      <p:pic>
        <p:nvPicPr>
          <p:cNvPr id="9" name="Obrázok 8" descr="MP90040526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59" r="24456"/>
          <a:stretch>
            <a:fillRect/>
          </a:stretch>
        </p:blipFill>
        <p:spPr>
          <a:xfrm>
            <a:off x="4283968" y="3212976"/>
            <a:ext cx="641008" cy="720080"/>
          </a:xfrm>
          <a:prstGeom prst="rect">
            <a:avLst/>
          </a:prstGeom>
        </p:spPr>
      </p:pic>
      <p:pic>
        <p:nvPicPr>
          <p:cNvPr id="10" name="Obrázok 9" descr="MM90004107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861048"/>
            <a:ext cx="447675" cy="885825"/>
          </a:xfrm>
          <a:prstGeom prst="rect">
            <a:avLst/>
          </a:prstGeom>
        </p:spPr>
      </p:pic>
      <p:pic>
        <p:nvPicPr>
          <p:cNvPr id="11" name="Obrázok 10" descr="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4509120"/>
            <a:ext cx="792088" cy="989134"/>
          </a:xfrm>
          <a:prstGeom prst="rect">
            <a:avLst/>
          </a:prstGeom>
        </p:spPr>
      </p:pic>
      <p:pic>
        <p:nvPicPr>
          <p:cNvPr id="13" name="Obrázok 12" descr="MC900056327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5949280"/>
            <a:ext cx="971321" cy="632568"/>
          </a:xfrm>
          <a:prstGeom prst="rect">
            <a:avLst/>
          </a:prstGeom>
        </p:spPr>
      </p:pic>
      <p:pic>
        <p:nvPicPr>
          <p:cNvPr id="14" name="Obrázok 13" descr="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5445224"/>
            <a:ext cx="950590" cy="544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339752" y="332656"/>
            <a:ext cx="4698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ŽIVOT ČLOVEKA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03848" y="1412776"/>
            <a:ext cx="280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Aby mohol človek žiť, musí:</a:t>
            </a: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39552" y="2204864"/>
            <a:ext cx="278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dirty="0"/>
              <a:t>p</a:t>
            </a:r>
            <a:r>
              <a:rPr lang="sk-SK" dirty="0" smtClean="0"/>
              <a:t>rijímať potravu a tekutiny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755576" y="2636912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9681"/>
          <a:stretch>
            <a:fillRect/>
          </a:stretch>
        </p:blipFill>
        <p:spPr bwMode="auto">
          <a:xfrm>
            <a:off x="2267744" y="2564904"/>
            <a:ext cx="84110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4644008" y="2636912"/>
            <a:ext cx="92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dirty="0" smtClean="0"/>
              <a:t>dýchať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B"/>
              </a:clrFrom>
              <a:clrTo>
                <a:srgbClr val="F9FAFB">
                  <a:alpha val="0"/>
                </a:srgbClr>
              </a:clrTo>
            </a:clrChange>
          </a:blip>
          <a:srcRect b="21340"/>
          <a:stretch>
            <a:fillRect/>
          </a:stretch>
        </p:blipFill>
        <p:spPr bwMode="auto">
          <a:xfrm>
            <a:off x="5652120" y="2276872"/>
            <a:ext cx="104660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3491880" y="3645024"/>
            <a:ext cx="149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Potom  môže:</a:t>
            </a: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755576" y="4509120"/>
            <a:ext cx="64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dirty="0" smtClean="0"/>
              <a:t>rásť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365104"/>
            <a:ext cx="11858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20469" r="15744" b="24319"/>
          <a:stretch>
            <a:fillRect/>
          </a:stretch>
        </p:blipFill>
        <p:spPr bwMode="auto">
          <a:xfrm>
            <a:off x="2843808" y="4365104"/>
            <a:ext cx="98960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BlokTextu 14"/>
          <p:cNvSpPr txBox="1"/>
          <p:nvPr/>
        </p:nvSpPr>
        <p:spPr>
          <a:xfrm>
            <a:off x="4499992" y="4581128"/>
            <a:ext cx="154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dirty="0"/>
              <a:t>p</a:t>
            </a:r>
            <a:r>
              <a:rPr lang="sk-SK" dirty="0" smtClean="0"/>
              <a:t>ohybovať sa</a:t>
            </a:r>
            <a:endParaRPr lang="cs-CZ" dirty="0"/>
          </a:p>
        </p:txBody>
      </p:sp>
      <p:pic>
        <p:nvPicPr>
          <p:cNvPr id="16" name="Obrázok 15" descr="1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293096"/>
            <a:ext cx="656270" cy="787524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827584" y="5805264"/>
            <a:ext cx="120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dirty="0"/>
              <a:t>v</a:t>
            </a:r>
            <a:r>
              <a:rPr lang="sk-SK" dirty="0" smtClean="0"/>
              <a:t>yvíjať sa </a:t>
            </a:r>
            <a:endParaRPr lang="cs-CZ" dirty="0"/>
          </a:p>
        </p:txBody>
      </p:sp>
      <p:pic>
        <p:nvPicPr>
          <p:cNvPr id="18" name="Obrázok 17" descr="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5517232"/>
            <a:ext cx="504056" cy="1040423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4644008" y="5805264"/>
            <a:ext cx="175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dirty="0"/>
              <a:t>r</a:t>
            </a:r>
            <a:r>
              <a:rPr lang="sk-SK" dirty="0" smtClean="0"/>
              <a:t>ozmnožovať sa</a:t>
            </a:r>
            <a:endParaRPr lang="cs-CZ" dirty="0"/>
          </a:p>
        </p:txBody>
      </p:sp>
      <p:pic>
        <p:nvPicPr>
          <p:cNvPr id="21" name="Obrázok 20" descr="rodin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5301208"/>
            <a:ext cx="1070140" cy="110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183</Words>
  <Application>Microsoft Office PowerPoint</Application>
  <PresentationFormat>Prezentácia na obrazovke (4:3)</PresentationFormat>
  <Paragraphs>43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Motív Office</vt:lpstr>
      <vt:lpstr>Snímka 1</vt:lpstr>
      <vt:lpstr>Snímka 2</vt:lpstr>
      <vt:lpstr>Ak chceš byť zdravý, dodržuj tieto rady:</vt:lpstr>
      <vt:lpstr>Snímka 4</vt:lpstr>
      <vt:lpstr>Snímka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Cepkova</cp:lastModifiedBy>
  <cp:revision>29</cp:revision>
  <dcterms:created xsi:type="dcterms:W3CDTF">2010-08-07T19:30:15Z</dcterms:created>
  <dcterms:modified xsi:type="dcterms:W3CDTF">2012-02-06T19:04:00Z</dcterms:modified>
</cp:coreProperties>
</file>