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D1517-36D9-48B2-9C98-A2D074696FBE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5219-8FBC-49A8-BA78-D08421B22C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835696" y="908720"/>
            <a:ext cx="5864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DOSTATOK POHYBU</a:t>
            </a:r>
            <a:endParaRPr lang="sk-SK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123728" y="1988840"/>
            <a:ext cx="524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Pravidelným telesným cvičením utužíme svoje zdravie.</a:t>
            </a:r>
            <a:endParaRPr lang="cs-CZ" dirty="0"/>
          </a:p>
        </p:txBody>
      </p:sp>
      <p:pic>
        <p:nvPicPr>
          <p:cNvPr id="6" name="Obrázok 5" descr="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564904"/>
            <a:ext cx="1565712" cy="1152128"/>
          </a:xfrm>
          <a:prstGeom prst="rect">
            <a:avLst/>
          </a:prstGeom>
        </p:spPr>
      </p:pic>
      <p:pic>
        <p:nvPicPr>
          <p:cNvPr id="7" name="Obrázok 6" descr="2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204864"/>
            <a:ext cx="1163685" cy="1224136"/>
          </a:xfrm>
          <a:prstGeom prst="rect">
            <a:avLst/>
          </a:prstGeom>
        </p:spPr>
      </p:pic>
      <p:pic>
        <p:nvPicPr>
          <p:cNvPr id="8" name="Obrázok 7" descr="3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3429000"/>
            <a:ext cx="3816424" cy="1963638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1259632" y="5661248"/>
            <a:ext cx="7560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Budeme lepšie spať, získame silu a vytrvalosť. Uchováme si dobrú pohyblivosť, </a:t>
            </a:r>
          </a:p>
          <a:p>
            <a:pPr algn="ctr"/>
            <a:r>
              <a:rPr lang="sk-SK" dirty="0"/>
              <a:t>z</a:t>
            </a:r>
            <a:r>
              <a:rPr lang="sk-SK" dirty="0" smtClean="0"/>
              <a:t>dravé srdce a pľúca.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Medzi obľúbené športy patrí:</a:t>
            </a:r>
            <a:endParaRPr lang="cs-CZ" dirty="0"/>
          </a:p>
        </p:txBody>
      </p:sp>
      <p:pic>
        <p:nvPicPr>
          <p:cNvPr id="4" name="Obrázok 3" descr="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772816"/>
            <a:ext cx="1524000" cy="1476375"/>
          </a:xfrm>
          <a:prstGeom prst="rect">
            <a:avLst/>
          </a:prstGeom>
        </p:spPr>
      </p:pic>
      <p:pic>
        <p:nvPicPr>
          <p:cNvPr id="5" name="Obrázok 4" descr="1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700808"/>
            <a:ext cx="1456420" cy="1368152"/>
          </a:xfrm>
          <a:prstGeom prst="rect">
            <a:avLst/>
          </a:prstGeom>
        </p:spPr>
      </p:pic>
      <p:pic>
        <p:nvPicPr>
          <p:cNvPr id="6" name="Obrázok 5" descr="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1772816"/>
            <a:ext cx="1512168" cy="1008112"/>
          </a:xfrm>
          <a:prstGeom prst="rect">
            <a:avLst/>
          </a:prstGeom>
        </p:spPr>
      </p:pic>
      <p:pic>
        <p:nvPicPr>
          <p:cNvPr id="7" name="Obrázok 6" descr="1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3356992"/>
            <a:ext cx="981075" cy="1905000"/>
          </a:xfrm>
          <a:prstGeom prst="rect">
            <a:avLst/>
          </a:prstGeom>
        </p:spPr>
      </p:pic>
      <p:pic>
        <p:nvPicPr>
          <p:cNvPr id="8" name="Obrázok 7" descr="1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4509119"/>
            <a:ext cx="1488413" cy="1875013"/>
          </a:xfrm>
          <a:prstGeom prst="rect">
            <a:avLst/>
          </a:prstGeom>
        </p:spPr>
      </p:pic>
      <p:pic>
        <p:nvPicPr>
          <p:cNvPr id="9" name="Obrázok 8" descr="1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83768" y="4725144"/>
            <a:ext cx="1312540" cy="1575048"/>
          </a:xfrm>
          <a:prstGeom prst="rect">
            <a:avLst/>
          </a:prstGeom>
        </p:spPr>
      </p:pic>
      <p:pic>
        <p:nvPicPr>
          <p:cNvPr id="10" name="Obrázok 9" descr="29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55976" y="3429000"/>
            <a:ext cx="1609725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dirty="0" smtClean="0"/>
              <a:t>Nášmu zdraviu </a:t>
            </a:r>
            <a:r>
              <a:rPr lang="sk-SK" sz="3200" smtClean="0"/>
              <a:t>veľmi </a:t>
            </a:r>
            <a:r>
              <a:rPr lang="sk-SK" sz="3200" smtClean="0"/>
              <a:t>prospeje </a:t>
            </a:r>
            <a:r>
              <a:rPr lang="sk-SK" sz="3200" dirty="0" smtClean="0"/>
              <a:t>i otužovanie.</a:t>
            </a:r>
            <a:endParaRPr lang="cs-CZ" sz="3200" dirty="0"/>
          </a:p>
        </p:txBody>
      </p:sp>
      <p:sp>
        <p:nvSpPr>
          <p:cNvPr id="4" name="BlokTextu 3"/>
          <p:cNvSpPr txBox="1"/>
          <p:nvPr/>
        </p:nvSpPr>
        <p:spPr>
          <a:xfrm>
            <a:off x="1547664" y="1844824"/>
            <a:ext cx="5971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Umývanie sa studenou vodou. Von ideme za každého počasia.</a:t>
            </a:r>
          </a:p>
          <a:p>
            <a:pPr algn="ctr"/>
            <a:r>
              <a:rPr lang="sk-SK" dirty="0" smtClean="0"/>
              <a:t>Obliekanie sa podľa počasia.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80928"/>
            <a:ext cx="2976110" cy="360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08920"/>
            <a:ext cx="2927827" cy="352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56</Words>
  <Application>Microsoft Office PowerPoint</Application>
  <PresentationFormat>Prezentácia na obrazovke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Snímka 1</vt:lpstr>
      <vt:lpstr>Medzi obľúbené športy patrí:</vt:lpstr>
      <vt:lpstr>Nášmu zdraviu veľmi prospeje i otužovanie.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Your User Name</dc:creator>
  <cp:lastModifiedBy>Cepkova</cp:lastModifiedBy>
  <cp:revision>9</cp:revision>
  <dcterms:created xsi:type="dcterms:W3CDTF">2010-08-07T11:29:02Z</dcterms:created>
  <dcterms:modified xsi:type="dcterms:W3CDTF">2012-02-06T18:58:50Z</dcterms:modified>
</cp:coreProperties>
</file>