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8" autoAdjust="0"/>
    <p:restoredTop sz="96707" autoAdjust="0"/>
  </p:normalViewPr>
  <p:slideViewPr>
    <p:cSldViewPr>
      <p:cViewPr>
        <p:scale>
          <a:sx n="70" d="100"/>
          <a:sy n="70" d="100"/>
        </p:scale>
        <p:origin x="-23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2D9DE3-D20F-4DBC-8C37-D10646B3B912}" type="datetimeFigureOut">
              <a:rPr lang="sk-SK" smtClean="0"/>
              <a:pPr/>
              <a:t>6. 2. 2012</a:t>
            </a:fld>
            <a:endParaRPr lang="sk-SK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317778-82A7-4B93-9FDC-268A88AD86F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600" dirty="0" smtClean="0">
                <a:solidFill>
                  <a:schemeClr val="accent6">
                    <a:lumMod val="75000"/>
                  </a:schemeClr>
                </a:solidFill>
              </a:rPr>
              <a:t>Zdravá výživa</a:t>
            </a:r>
            <a:r>
              <a:rPr lang="sk-SK" sz="9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sk-SK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772400" cy="1508760"/>
          </a:xfrm>
        </p:spPr>
        <p:txBody>
          <a:bodyPr/>
          <a:lstStyle/>
          <a:p>
            <a:r>
              <a:rPr lang="sk-SK" dirty="0" smtClean="0"/>
              <a:t>     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441251"/>
            <a:ext cx="10714384" cy="701749"/>
          </a:xfrm>
        </p:spPr>
        <p:txBody>
          <a:bodyPr>
            <a:normAutofit fontScale="90000"/>
          </a:bodyPr>
          <a:lstStyle/>
          <a:p>
            <a:r>
              <a:rPr lang="sk-SK" sz="6000" b="0" dirty="0" smtClean="0">
                <a:solidFill>
                  <a:schemeClr val="accent5">
                    <a:lumMod val="75000"/>
                  </a:schemeClr>
                </a:solidFill>
              </a:rPr>
              <a:t>Potravinová pyramída</a:t>
            </a:r>
            <a:endParaRPr lang="sk-SK" sz="60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6" name="AutoShape 2" descr="data:image/jpeg;base64,/9j/4AAQSkZJRgABAQAAAQABAAD/2wCEAAkGBhIRERUUExIVFBUWFxoWFxcVGBcZGBoVFRkYFyAXFRUXGyYeGxokGRgWHy8gJCcpLCwsFR8xNTAqNSYtLCkBCQoKDgwOGg8PGjElHyQsLTA1NiwsKiksMS8pLCwsNCwtNCkuNC8pLDIpLCwsKSwtLCwsLDUsLC8sLCwpKSwpLP/AABEIANEA8QMBIgACEQEDEQH/xAAcAAEAAgMBAQEAAAAAAAAAAAAABQYDBAcBAgj/xABIEAABAwIDBQUDBwsBBwUAAAABAAIRAyEEEjEFBkFRYRMicYGRMqGxI0JSYpPB0RQWM0NTVHKCktLw4QckRKKywvEVZHSj4v/EABkBAQADAQEAAAAAAAAAAAAAAAACAwQFAf/EADARAAIBAgQCCQQDAQEAAAAAAAABAgMRBBIhMUGRE1FhcYGhseHwFCIy0QUjwULx/9oADAMBAAIRAxEAPwDuKIiAIiIAiIgCIiAIiIAiIgCIiA+K1UMaXOMAAkk8ALyoTYu33VarmVAG5pdS55Rq0/WFj5nktLfXbzaVNwce5TAfUjifm0x1Jg/081z7cneOpWe4ud8o57qtM8A9pjIPqlgiPqnmsFavKM7x/GO/zs3NdOlFxtLd7fO07Yi1dm45tak2o35wuORFi09QZHktpbk7q6MrVnZhERengREQBERAEREAREQBERAEREAREQBERAEREAREQBERAEREAWrtLHCjTc83iwHNxsAPEraVC383oFJjnAjuHJSHB1Y6u8GiffzVNapkjpu9F3ltOGZ67Lcqm9GBxe0Huo4doeKRzVnkhrTWdwBNjlB04eQWHB/7P8dQjLRdbvAtcwkOHemx6W6qU/2ebZFRjKTqtRjRmdHcLajnOzOLntaHNdmI+dMHVTm8WLqUHs7PFCnSaDULbEZZ0uC503gBw0JtC591G0G/d9pr+7XTfyS6jZ3P26C4aBtY3HBtca+Th93NXVccwW1WGu7K8FlYyS1pYKdQm1jpB4j6XRdU2LtDtqQJ9tvdePrDj4Gx81ows7N0nw27vYqxELpVOZvoiLcZAiIgCIiAIiIAiIgCIiAIiIAiIgCIiAIiIAiIgCIiAIi+ajw0EkwBck8AEBHbd2h2bIaYe+zTyHF/kPeQuM7cxNLF1Q0lwYQ9tAjQCnIL3N1cXuHS0X4qyf7Qt5CGHKYfWGVg4toCbnkXH4nkq1u7SoOpsNQuNQBzWtaJIzuDswA5QbnnAB4c2VaN3WlstF/rNeR2VNb8f0fO6dH8nxXY04fUIl2d0MEnJAge0NTEi45SrJvPsx+GompU7N8xYdoQAJNnGBxdbqobbWxalCszFMbfKQ9r2huaZM5RoZOlpgLFvPVrvYwVKjR2veZTYZa0EDhrwJ5XssznCu+khsa6SlTWST9yD2dj4zF4Ik5ja3e8OHDy6LqG5u3x3X5pBAp1TP8ARU+IPmudVt3qoYZqMs0Wl17aAZbEeWqzbq4o4WqQ90tcO8BplNib8dD/AC9V7nTeeD1RN07LK9mfoFFDbt7R7RmRxl1OBP0mH2Xe6D1b1UyuvCanFSXE5E4OEnFhERTIhERAEREAREQBERAEREAREQBERAEREAREQBERAFX96NotA7MmGxnqmQO4DZsm3eNvAHmpjHYxtKm57tANOJOgA6kwPNco3oruxVY4eSf1uILT84+xSBPAC/kFmrZptUYby8kXU7QTqS2XqaW0MFSr1XVa1WnmcbAV6WVoHstAnQALf2FWdhg4UnYdzdTNWmXR1LTp1lVutuNT+i8fzN/BRGwMP2VTHMv3cJXF9YzM1joqMV/HNQtN3XztJUcZGUvtRddq7Uq1yAamFp0wZc1tdhLuEucVhyUnzmfhL3nthIP0h8oAuWVQsmHEj1XlPCKjHLB6dxKVfO7teZ0v/wBPkR+WUD/NTPwqrG3dqjOY4ppdwIfRAHlnKo2Hw44wpBlNo4BQ6DJs/It+olLf1Ombu440HN77ajqf0HNcXUTALSGk3Fo/haumU6gcAQZBEgjiDxX542VjjRqNe3gbjm06t8x9y7LujtMOb2WaRGekedM3jxBPv6KWGl0c8j2e3eeVo5451uvQsiIi6RhCIiAIiIAiIgCIiAIiIAiIgCIiAIiIAiIgCIo7be0DSp932391n8R+cegEnyjioykopyZKMXJ2RW99t4m0muebto2aPp1zoPBon38lzTdzaVQsfUzHM+oS4xckhv3n3rzffaxr1eyYS5lKWiLlzz7TzGpm3rzUhuBszGdk99GlPfynMWtNuzd7LiDwF+BvwUMDpPpZ7vr6uCGK1jkjsjM/aFW8k+g5Ty5XVY2V7eLP/sX/APUxdDr7Bx7mOb+SxIgntGaCIi/MeYMKgYLCuY/Fh9j+QuPPV9NbMbUjKnw8DNhoZZFSIJMDw/8AAVm2JuXXqwXg0x1HePg3h5ra3H2W0udVIBIOVnjxPjePVdQw2Vg681yq1fK8qOxhsLnjnkU+luBA9gn+J9/QWWlj91KjPZDhHB1x5OFwugvrH6QUbWxdRzi1tMmOI09TZZekk+JvdGDVsqRzjsiDBBBHD/NVbtztrOaQye8w56ZPL5zD0gnyLl8bY2O98E0iXDkQDfUSComlgMRTqB7abm5e8C6/eB0njI/y6T+5aaMq6CUdtUd0wWKbVY17dHCeo5g9QZHks6qW6G1w4Ng9yqJH1akXafH4t6q2rpUKvSwzcePecmrDJKwREVxUEREAREQBERAEREAREQBERAEREAREQHhK5tv3vLlpue0w5806PRnzqnn/AG8lbt5tohrOzmMwLnn6NJup89PVck2js3FbRqCoxgFMwKeZzRlpyQHFszEyTbisFecZSyN2S1f+I1U04RzLd7fste5238JTwzIaBULRnAaZluoBiCLSvjbu/rWl3Z0e8L5nOi4kT3R9619293MJSa2nXrnte8TkLcoFzBsYP3rb2jsfDEFtFgk/PqOHqBP3BYp4iOa7krHSp0aGRfa3K3hc6JhKhdTaTqWgnxIC4PjDFfG//B/72BdDq7XxVNrflWNawAAANgwIvNyue4t2Y40gg/7rEjj8rTCup4ynWeWPzUxzwc6Uc7tbsNfdDHBlJwm4ebeMH8Vaam0y9sgxFh1PJUjZWwHNAe8vAJghgOoE5XHnA0UtUrUmtaG0y483y6/QTHuWipQU5XFHHdFFRtsTw2vTptl9XM/SAYaPT8Vr4DeGW92+YkgDmdB4qW2d/s6xVamDUdSoSJDMmZ380QAeklV7FbAqbPxHyoaXEdxzbNjjPI3H4quVKNOLaNNDFzxFRU2kvE3MY+oaeZznmXEDJmAAaBYu0uT7lCYmrWy/JVHN01cT7zOvgpFuIq13uc3tHO45c0AdL2C+MR2gPfYf52Ef80D4rIptO52ugi45X7m/uhtHIBTkhroHVlQaH4e5dZ2Tj+2ph3zh3XDk4a+R1HQrhjq4DszRHAideoPMcF0TdHeAEtcTZ8MqcIePZfHCZg+PRXUKmSpfg/XgcTF4ZpW6ti+IiLrnHCIiAIiIAiIgCIiAIiIAiIgCIiALFisS2mxz3GGtEny+9ZVU979stbLSfk6Qz1I4u1az4HxLVVWqdHG/y5ZShnlYqu9WJrYgFgkOqnNUIBIawezTEe/w6rNsvHnDsp0hRc8NaGudobcQCueY7b+Lc9zhiKrMxJytcQ0TwAC0am38Z+91v6yubPByqRtK3Xx3NTrxTuky81WVy8Hs/nSSSZIvYZW9VutxDxY0nf54gLmX5w4wf8VW/rcvh+8mM/eq32jvxUJfxuZWdvMuhj3Da/kdExbKjrNou9yjaWxa5biAWEGpSFNohx1q03Ekhv0QT5Kju3kxf71W+0d+K+Dt/FfvNf7R/wCKtpYF0/xt5nlXHurHLK9vA6PQwuLa1rQ0FrPZa7th5Zspsfv4LZcx4MspMBBDgXiqYfOYwGiCAfCeQXMMNtrEZ2/L1pkfrH8x1Vg3y2xXp42sxleq1jS0BoqPAHcaSAJ5yrmqqlluuXcZLUmr2Z2XDb+NLO/RqNfF8jXPaT9UgB3qFV9s4upiqrTlqMaHE5izmIjJM5YnjN+ELlTdtYk/8RW+0f8Aisg2pX/b1vtH/ivXGp1oJwTuk+fsdTouaA8BlRljl7hd3hYGw46wdOaxtruDATTqh0wRAiJ9qQbGD7N9NVzJuOrftqv2j/xWVmIqm3a1TPDtH/iqnB9nL3L1W43fP2L+91VxMUgRwL238TNMx6r52Thq1Os99SMlSA9rQ8wAIDg4gaRy0lUWm+pP6Z9myO+++ZwaONtT6Lx+Jfo6pUMEgnO65BggGf8AJUXTbTWnL3I/VpvVvT51H6I3e2katMtce/T7ruo4O8x7wVLLke5G8hGSo7VgFOsJmaR9l/UiPVvVdba4ESLgrZhqjlHLLdfLlNeGV3WzPURFpKAiIgCIiAIiIAiIgCIiAIiIDS2ttAUaRfEu0aObjoPvPQFce3z2oS7sA6S056rvpVXXg+E+p6K6b37fDQ6rqKcspDg6qbF3gIPk36y5M5+Z3fMzJPMk+Pque5dJUzcI+pqk+ip9r9Oo1nYZzo0EzEmLDoseKwuQmSDBi34eq3WUWwc57zpDOOVo4wONiPJa9TBguLWHhInUnjHC3LWDPBWKepgVRt6keKBcYaCSeAXzi9l1GAksOkmLwOZhWrc2m2mTUeJcDAB6cusqQ3pq06oLjIqREgwL/NA5LLPHZa3RpaHeo/xvSUc73auuo5k4L7p4dzgTFhqdBfqVMYXAU3YgAxl1IOhMxB6SZ8lN7wYehTLRTJLZ7wtc3EiNNVsddXSXE41X+uTj1FKo+23+IfEKyb6YR79pYhrRMEHwAYy56KJLB2kgcR8V1qnu+2tXxzj7ToaPAMbxWbFYhUWpvqfqjRRg5x8f2cfrUHU3FrxDhqPKfgV9Mcr7tbdEYrDsrUbVWtDXt55beRVQZgo7pEPmCDaI4GdF7SxUKq034l0MLKTeuhgp1DoBJ5f6KeobGOQF5uRMd0ZTaASZM3nRaWzMLlLnAgGDBNwBztxlWSqWyCDZwLS4weXstEXdBB8NVRiKzvaJ7GgrtPUrfYtL3l5ewDKBBzXc5vEjSJdeNQvcQ0tbVotioGVrEmHACWz5kC44ytrFFhhsgAGYabOdpnJ1J7vHmod1fLUy8CS7wJJt4RY+Eq6Es5jdJxepObK2gadQVMpFyHNtdh1FvXxAXaNy9rCpT7KZygOYfpUjp6aeBC4gOate5e2jTcGj2mHNT+s0+1T87+vRQU+jmp8+72N7hmhk5HakWHCYptRjXtMtcJH+vVZl1k7nNCIiAIiIAiIgCIiAIiIAovb2OLGBjTD6kgH6LfnO8hYdSFJVKgaCSYAEkngBeVzbfDbrsjnCQ+t3WDi2gPgT8XdFlxNRxjlju/ly+hDM8z2RT97dtCtVhn6On3WD4u8yPQBV1mKGa/Ii6nKGzSYDqbQDxdmzfysbc+kLZGFFH2KbQ/g6rGf+WmJy+d1gWIhTXRxV/FHQlgJVY55yt4P/AGxDUsG/KDlDA2busTPKO9/5WXB7PxFV4DBmYDMkHXmALnxt4qewezGz2mIeXE8P8t8VIHGuc0toltMaAD5x/iIKz/VylK0dfQprYahRp3affx8EaOE3WdTbNSrlGt9b9J+8qM252LIDHCo4/OMEAeGkoNsEVYxMOyWI1EzMngbA+hUXtPFNxFcdm1rAfZDRr0DRzt8V7CjUlLNN/oU8fTjOMWrxXj5GHG0myMjpHCRBkXnp/otWuxxMOdfX/JWerhXUasO1gx/oth+MkCwkXmBM6yTxWrM4aHUhh8PjI9LFL52EO6gWuHiup4TeBmHxGLD5OU5yBqR2bTA965piagJv4lS297yNoYgA3OURaD3Gm8/5dQq0fqUoy6v9RlrQjRllp7f+khX3yNEvdRhraji7K7vBp4i0AgmCOh0sq5i8a6q8VHkFzhMm94PAfBYWZ3FsBpdeWzxmOPG6s9fdFtJjflCXxnloEAnhppdWtUMK7vd+LI06c6ukSApuLcsAXEiSD3QZHgZ+9bOCzYhzWcD3jmiAAeHHiR5rRqlrHEaQ4TNzPMdDb1WXC4vsn5i05rgg2EdOuiuqUlKOaK14FaSjP7vEm9s4POA0NhxgNIbq7gJH+XUZht1azHl1ei82sGw6Opjrw8VKO22YY9tg0h0q87G2gwtJcZJE3XFniKtCKVty1yhUqua1sczqtyG8gDVtxbw/yVsYeqWua9huCCCFvb9uY45mwCCBI5G1/itTB4WgKUHNm4Gbea2UZ56ak+JRjcVCElZanV9x9vB0Mnu1Jc3pUHtM89R4HmrouDbobWIqGlmNyHU3cQ9un4ei7XsbaQr0g/Q6OHJ41HhxHQhb8NO39b4bd3sZKtppVY8fU3kRFtM4REQBERAEREARFgxuLFJjnu0A8yeAHUm3mvG7as9SvoQ282OH6KYaB2lY8BTbcNP8RHo081y+ptU16z6zg+CYY1rZcGt0EmzfxJUnvnvDUpu7Nhb2rz2lUkBwHBrIdYx1+iOaqrd5sUPnUvsaf3NXInCWIvPg9teHLidOnVjh2kt16k2+riTIpURTDuLnDMR9YglxWvQ3fxIMlzZ6An/mJCiXb3YscaP2NP8ABYX76YznS+xp/gkMLKH4pc/YVcY6ukm+Vif/ADbxB1qSP4f/ANLXOx8VSBFN7XTqCMuvhIhQLt98Z9Kl9jS/tWE76Yv6VP7Gl/arY0Ki4L54GSbpz/K/zxJjDbq13PJqgQ6JgzGUzp+K3xukGEPpS2oJgl2s6jp6KqO33xh/WM+xo/2L4O+eM/aN+ypf2qx06r6ub/RBKklYmsbsDE1ngloYBF87XacRC8xO7VUeyWu8TlPukKDG+WM/at+zpf2rz888Z+1HlTpf2J0VS1rLz/RbRqqj+DfkSo3aqa1CABfK0yfNSO8exXVsTUqNLLlupIPda0WIB5KuYffDGucGisJP1Kfr7KsWEq4p4n8pIPRjP7VVNzpNN28/12F8P7btXfI0Ke62Ia7O1tM3zCHdQbkjop2tXrluU0neUH3gwsYGM+biiehbTPxYsdWptIa1j/RS/sWarKNZpztp3/o1UZ1aF8vov2Rh3WrVHl7g1k2gkExpoLTb3rM/dN4AAe2o0T7RAN+eso7aW0gYbVJPLs6ZP/QtLF7w7Sp/pHvaDxdTpx65FrhObSUWvngY5tqTlK92TGD3ZDWw+H+NgCOQlbb8JVYMtMB45Zw0joJ1VT/OzGH9ef6af9q9/OHEnWu70Z9zVGdGU/zs/ncQVSK/EnaOx6z3/K02hom2YHXjM6r2ruw4SWOaByMH07wKr7dt4nhXf7vwWQbXxJ/X1PUfgvXCS0VkVtQl+WpJUdjVKTi7O0k8u7Ecl0fcveGHAusHkMqjg2p81/gZ1+t9Vcvp7bxX7xUjxH4KR2Nt2oKo7WoXscMjs0WB0dYDQ+4lQkppqatdfLF0MqWTgfoNFEbtbTNWllcflKfdd1HB3mPeCpddOE1OKkuJilFxdmERFMiEREAREQBVDerbrWlxP6Ohc/WrGwaPCR5u6Ke25tLsKcj23HKwfWPE9AJJ8Fx/fDaOZ4otJLaZlx+lVOpPOJI8S5YsTLM1SXHfu9zVRjlTqPwIPFYh1V7nvMucZPieXhYeS1nWCF0L4bQe72WlynpFa6IhaUnpqzBWetSpUUzS2IT+kJaOTR95Ulh9j4YcZ8dfeqZYunHbUvjg6ktXoU2oCVicrxWwbBMEKJxQboQPJeRxmbgSlgmuJWHrLRwb3CQLcyQB6myy47DgCW6cRyVw3UweFq02udTcXAZTo4AgahroiT8VrVRNXMU4ODsynDZTjoW+RJ+AXlTZFQfRPQOE++F2TC4GhA70A2ADGwSbi+b0URtkUzbICPBrRx1zOsfBeRqOTskRdlxOW4Oi5tZrSC0zxHAqz4Y1W6EGesfFZ/zXfUe3I5ggmJcTGYAxIbCk27tV2QC6k7W2YzYxpl58eiw4ucc1ro6mC/C7NOntCowSW+l/gsp3gdEQsxw72xLBMkQD3hFrix4WK169fLqwjxkLBkza5ToKcb2zFn3ejsQ/5z7k+dh4QvneITha3dzfJut1j/PRZNmhlKgwExYHzdeAPE6BeYnFB7ajMrhDTMiOHI39RwVsE1qlocmpK83qciYVlaFrrM0rryRkRswstNYAVlaVU0Wpmw1fTXALAFlaoMmmdE3I3kLcrjc0u6/m6iePi3/t6rrLHggEGQbgjiDyX5w2ZtE0ajXjhYjm06j/ADou0bk7WD6YpZpAGakedM8PFpPoRyXtCWSeR7PbvFaOaOZbr0LSiIt5jCIiALwr1Qm8uOhopNMOqan6NPiZ4ToPM8FCpNU4uT4E4Qc5KKKtvVvEBmrA6TToffU+/wAAzmqBhtl1K3eAhv0idfCfitrbm0RicRlBim0ZW8soOsdTfwhbmHw4A/TZfET/AKLh1a0qd3/09fY7FGhGer/FbGLDbtOaZhj+cu92ilabywR2LBzuZ94WhXrup6vaIuDAHoQVo4jbrnRIzTYEWJWTLUqu71NylCCtsSrqLq9RtOmO+7Rto5kzyAvK3qW59FjprF9bvZSGSACQLCO9IBkTE8lVdn7brMxDatIEvbbIeLXtg5ukceFlZ8PvHQcxxNV1J7y0O/KM4aXUyIIfTBaYiJhqv6GcY2itfmxjrV05aPQ3KGx8MHQygA6477XENc2YcQTHAEj8VkrbOpZQ8UmVvo9xgLiBLnku0JdaI4BeYuk6tmdRxFI585cGVWH2hHcAdJJBNjopGq9zKYYzDveCIhrqdNgB1nvSePNZ3GqusrzQ3v5kQd28PXIL6DGw0uIZHC5ByxAEzzJ1WvW3eoskUA1gJaRVzOdmc62VoGnDWdeOq230aYaXYnFtpvLSzKatPutmbBhc52lpE6SobaG+9Gmf91Dq1RoIpve3JSpjTNTYe8931nQtNGFa66u2/wAfoU1ZU2utmjitpOY91N3deyRlBvnbb/CmzT3s5DKsuztzQH96O6QbOyxYAxrzhamG2IazZqy5ziXEu9qTxnqn5JVwoILS+l4Tl8RyXShVo1r0pOxklSqUrVIq5ZMLXFNoFQVA7OA4v0cwE3iwuIaAJ148M76tPK4d19gWtYNDmIDHvEiQSI43JhVQbQtNOq9nRrnAegML1u1qw/Wv9dSbakLyX8RbVT07iUf5NvTJr3ljxGJbm71SS1pDg0eyX5e61zbkzfNw9VC7Sxxa+IDKcXzSQRxgO7zzqeUnzWu+vUdIFYvI1aHvF+Ugge5alDZnaQS4FrjHd+lrlcdVVShRoffmv2WNFSNataGW3bdFo2VgHVWNcxpdMXmw6Agge8qz4LdQR8q6ZvkbZv8ANESqZhd26DR36bjxGV2X1svjFYbFU2/JV6oYPmmo8j1mVgqV+kf5GhYNxWhb9rbubMptmtQoNH8IDj4Btz5Ki7R2Ng8RVbSwtB1ElwGcuc4xOvZZoA43PBfWzaBrUvlS2jVc4FtRzyZpjUFpvFiZnUEGOOfGbK/JqTnhxqPIAY2mHd4vJu4a5QBw4yFOEnB2zaleSFtTWx+6mDw1nV6ld+mVga1oP1nifQSVFHdPFOJdSoOczhBbIngQXSp6lsmuxxmmHloBc7RoJE5GkmHOHGJ81vYfep+FIYcPL3RYuIJBuIGXRXKtNbO7ISpJ6RRUn7pY1lzhav8ATP8A0kqPjKSDIIMEGxBHAjmun19v4yqD2badMAXIlxH85gT5Kq09yu1DqnajNmOaSYzG8l/UnkvYYpP8/I9+mktivAyrfubthzHBoPeYc9Pr9JngQT6lVnaGxqlB0EifEkHzTC1nNIe0wQZ8wrW1NfazzK4PU/RuBxjatNtRujhP+h6g28lnVH3E2+HAMJhtS7fq1Bq3ziR4dVeF0aNTpI34mCrDJKwREVpWY8RiG02lzjAaCT4Bct3z2+WNdP6Wvw4soi0een9RV63jo16mRlOnmZOZ5louPZbBcJE38gq/V3ZqveXmlUDjFwaOgEQJdZc/EucppZW0tfE2UFFRburs5dhMFUqPENIEcQdJ5C/uW1QwNd4IDYgx3jHDNcmwsugu3PcQZo1TPM0T8Svae6VRrcvZ1spJMTSLZJky2Y1AWaanJ3yPkaKc3BWUlzKB/wCkViDDHm5aAdDItBmQNe8Bde0di1GAh4lwnKBdsAgGCDcRJMmxOi6Cd2H/ALGobROWgbeZXwd2al/kavKzaAtysV5962i+T/ZCTct5Ln7EDs7ZtMgCYJAdFhDXGAXAWjKOU94wsmP2FR0eC0MDQTmEBoBOZ0mwm1rm95EKYq7v1T+prazYUhOovBEi5t1WP82akz+T1QeYZRn1zSqnSne6zcgttWuZV627LC5suEO0OQZRBg/KAmCL8/ZvEhfFTdpmUhtMTNtHwJvZsy4ER58cpKtbd2qjfZw9UTqQ2jPqDK9/Np/7Cr17lG51kzqZ5qdqnbyPLLrXMqDdi0iCIZmAIgEEyXw1xAkBvSbTpxWalgmYeq2aBDS2LgAtOZxBA42Bk6ezpdWsbvOA/Q1vDs6XwXtPYNRvs0Ko/koj/Lr3LJ6NSt3P9nluKa5mDDtpuAc0iOBvH8LhqPDULO91O4JAI4GxnlexPxXjt3qx/UVP6aK+Xbs1T7VB50+ZR4aeiz/TO+z5Frm3xXMg9p7CwtQSCKbjJDmnLpqeVuIvHgqUcJVa4kuc6k1xuAAXAcbaCePJdR/NV2n5M/8Aoo8OiyN3fqgfoKvpSC2UpVKcXH7mu4ocE5KX23Xac2wlIMeSQWtcO64OkAnjOvLVYcPiDhnNZ7cvbUJb3pAPLn+K6FX3LLpnCP8ASmPcLL6o7nPb7OGc3+WjPrqo/c9HF8jW5r/myfeuJu4fEUC0F2anaTnAETzBMjlcLX25tihTonIx9RzhDAxhPnIGi+W7qVP3VxP8NFZqe7NVpluHqMPNhpNPuKxrCW2i+R500uLXMrWFaxuGyPd3XZRU7TMcpeXOcG0wJaQ4NA5kgzZTGMqMDs7XuzANzZgGl2X2W5yIYNZnWVvN3aeP+HqDwFLx18U/NYzJw9VxNySKRvp87jCnKhKTvZ8iCm7atcyFdXpV6jwWh0QGl7wKTXxpSMy88SZGugULtfBdlVe5+RrwMzTnc97w6AGAXiLmVc37pyZ/JqptH6rQ8OixN3POgwtQCI1pD71KNGUXonbuPM/auZGnGZMO0OBZnHdkiT/Lr5qH2btgUs9N+jnSD5RE87BWc7jXk4Rx6/JE+uaV8ncAfujv/o+8ryOHtfSXIu+o7uZUto4kuaczXOpNIBc0SWzz6qKZs54qEEtDHXY5zsstGhy+1J5Quj0tx3N9nDOHh2I+BX1T3Ie0kjDuk6k9jJ8y5X04ShtF8iqrUz8VzKVu9tU0qmVxLQ8i+ha+0OHmB7l2zYm0u3pBxs4d145OHLobEdCqPX3KquEHDvI/io/ipfdzAYuhWGakezcA1xLqcgDRxh14004laaMpRqfi7Pf9lE0nDVq67S4ovmUXRMR6iIgCIiAIiIDxERAerxEQBERAerxEQBCiIAvURAeL1EXgPF6iIeni9RF6eHi9REAREQHq8REAREQH/9k="/>
          <p:cNvSpPr>
            <a:spLocks noChangeAspect="1" noChangeArrowheads="1"/>
          </p:cNvSpPr>
          <p:nvPr/>
        </p:nvSpPr>
        <p:spPr bwMode="auto">
          <a:xfrm>
            <a:off x="63500" y="-9652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028" name="AutoShape 4" descr="data:image/jpeg;base64,/9j/4AAQSkZJRgABAQAAAQABAAD/2wCEAAkGBhIRERUUExIVFBUWFxoWFxcVGBcZGBoVFRkYFyAXFRUXGyYeGxokGRgWHy8gJCcpLCwsFR8xNTAqNSYtLCkBCQoKDgwOGg8PGjElHyQsLTA1NiwsKiksMS8pLCwsNCwtNCkuNC8pLDIpLCwsKSwtLCwsLDUsLC8sLCwpKSwpLP/AABEIANEA8QMBIgACEQEDEQH/xAAcAAEAAgMBAQEAAAAAAAAAAAAABQYDBAcBAgj/xABIEAABAwIDBQUDBwsBBwUAAAABAAIRAyEEEjEFBkFRYRMicYGRMqGxI0JSYpPB0RQWM0NTVHKCktLw4QckRKKywvEVZHSj4v/EABkBAQADAQEAAAAAAAAAAAAAAAACAwQFAf/EADARAAIBAgQCCQQDAQEAAAAAAAABAgMRBBIhMUGRE1FhcYGhseHwFCIy0QUjwULx/9oADAMBAAIRAxEAPwDuKIiAIiIAiIgCIiAIiIAiIgCIiA+K1UMaXOMAAkk8ALyoTYu33VarmVAG5pdS55Rq0/WFj5nktLfXbzaVNwce5TAfUjifm0x1Jg/081z7cneOpWe4ud8o57qtM8A9pjIPqlgiPqnmsFavKM7x/GO/zs3NdOlFxtLd7fO07Yi1dm45tak2o35wuORFi09QZHktpbk7q6MrVnZhERengREQBERAEREAREQBERAEREAREQBERAEREAREQBERAEREAWrtLHCjTc83iwHNxsAPEraVC383oFJjnAjuHJSHB1Y6u8GiffzVNapkjpu9F3ltOGZ67Lcqm9GBxe0Huo4doeKRzVnkhrTWdwBNjlB04eQWHB/7P8dQjLRdbvAtcwkOHemx6W6qU/2ebZFRjKTqtRjRmdHcLajnOzOLntaHNdmI+dMHVTm8WLqUHs7PFCnSaDULbEZZ0uC503gBw0JtC591G0G/d9pr+7XTfyS6jZ3P26C4aBtY3HBtca+Th93NXVccwW1WGu7K8FlYyS1pYKdQm1jpB4j6XRdU2LtDtqQJ9tvdePrDj4Gx81ows7N0nw27vYqxELpVOZvoiLcZAiIgCIiAIiIAiIgCIiAIiIAiIgCIiAIiIAiIgCIiAIi+ajw0EkwBck8AEBHbd2h2bIaYe+zTyHF/kPeQuM7cxNLF1Q0lwYQ9tAjQCnIL3N1cXuHS0X4qyf7Qt5CGHKYfWGVg4toCbnkXH4nkq1u7SoOpsNQuNQBzWtaJIzuDswA5QbnnAB4c2VaN3WlstF/rNeR2VNb8f0fO6dH8nxXY04fUIl2d0MEnJAge0NTEi45SrJvPsx+GompU7N8xYdoQAJNnGBxdbqobbWxalCszFMbfKQ9r2huaZM5RoZOlpgLFvPVrvYwVKjR2veZTYZa0EDhrwJ5XssznCu+khsa6SlTWST9yD2dj4zF4Ik5ja3e8OHDy6LqG5u3x3X5pBAp1TP8ARU+IPmudVt3qoYZqMs0Wl17aAZbEeWqzbq4o4WqQ90tcO8BplNib8dD/AC9V7nTeeD1RN07LK9mfoFFDbt7R7RmRxl1OBP0mH2Xe6D1b1UyuvCanFSXE5E4OEnFhERTIhERAEREAREQBERAEREAREQBERAEREAREQBERAFX96NotA7MmGxnqmQO4DZsm3eNvAHmpjHYxtKm57tANOJOgA6kwPNco3oruxVY4eSf1uILT84+xSBPAC/kFmrZptUYby8kXU7QTqS2XqaW0MFSr1XVa1WnmcbAV6WVoHstAnQALf2FWdhg4UnYdzdTNWmXR1LTp1lVutuNT+i8fzN/BRGwMP2VTHMv3cJXF9YzM1joqMV/HNQtN3XztJUcZGUvtRddq7Uq1yAamFp0wZc1tdhLuEucVhyUnzmfhL3nthIP0h8oAuWVQsmHEj1XlPCKjHLB6dxKVfO7teZ0v/wBPkR+WUD/NTPwqrG3dqjOY4ppdwIfRAHlnKo2Hw44wpBlNo4BQ6DJs/It+olLf1Ombu440HN77ajqf0HNcXUTALSGk3Fo/haumU6gcAQZBEgjiDxX542VjjRqNe3gbjm06t8x9y7LujtMOb2WaRGekedM3jxBPv6KWGl0c8j2e3eeVo5451uvQsiIi6RhCIiAIiIAiIgCIiAIiIAiIgCIiAIiIAiIgCIo7be0DSp932391n8R+cegEnyjioykopyZKMXJ2RW99t4m0muebto2aPp1zoPBon38lzTdzaVQsfUzHM+oS4xckhv3n3rzffaxr1eyYS5lKWiLlzz7TzGpm3rzUhuBszGdk99GlPfynMWtNuzd7LiDwF+BvwUMDpPpZ7vr6uCGK1jkjsjM/aFW8k+g5Ty5XVY2V7eLP/sX/APUxdDr7Bx7mOb+SxIgntGaCIi/MeYMKgYLCuY/Fh9j+QuPPV9NbMbUjKnw8DNhoZZFSIJMDw/8AAVm2JuXXqwXg0x1HePg3h5ra3H2W0udVIBIOVnjxPjePVdQw2Vg681yq1fK8qOxhsLnjnkU+luBA9gn+J9/QWWlj91KjPZDhHB1x5OFwugvrH6QUbWxdRzi1tMmOI09TZZekk+JvdGDVsqRzjsiDBBBHD/NVbtztrOaQye8w56ZPL5zD0gnyLl8bY2O98E0iXDkQDfUSComlgMRTqB7abm5e8C6/eB0njI/y6T+5aaMq6CUdtUd0wWKbVY17dHCeo5g9QZHks6qW6G1w4Ng9yqJH1akXafH4t6q2rpUKvSwzcePecmrDJKwREVxUEREAREQBERAEREAREQBERAEREAREQHhK5tv3vLlpue0w5806PRnzqnn/AG8lbt5tohrOzmMwLnn6NJup89PVck2js3FbRqCoxgFMwKeZzRlpyQHFszEyTbisFecZSyN2S1f+I1U04RzLd7fste5238JTwzIaBULRnAaZluoBiCLSvjbu/rWl3Z0e8L5nOi4kT3R9619293MJSa2nXrnte8TkLcoFzBsYP3rb2jsfDEFtFgk/PqOHqBP3BYp4iOa7krHSp0aGRfa3K3hc6JhKhdTaTqWgnxIC4PjDFfG//B/72BdDq7XxVNrflWNawAAANgwIvNyue4t2Y40gg/7rEjj8rTCup4ynWeWPzUxzwc6Uc7tbsNfdDHBlJwm4ebeMH8Vaam0y9sgxFh1PJUjZWwHNAe8vAJghgOoE5XHnA0UtUrUmtaG0y483y6/QTHuWipQU5XFHHdFFRtsTw2vTptl9XM/SAYaPT8Vr4DeGW92+YkgDmdB4qW2d/s6xVamDUdSoSJDMmZ380QAeklV7FbAqbPxHyoaXEdxzbNjjPI3H4quVKNOLaNNDFzxFRU2kvE3MY+oaeZznmXEDJmAAaBYu0uT7lCYmrWy/JVHN01cT7zOvgpFuIq13uc3tHO45c0AdL2C+MR2gPfYf52Ef80D4rIptO52ugi45X7m/uhtHIBTkhroHVlQaH4e5dZ2Tj+2ph3zh3XDk4a+R1HQrhjq4DszRHAideoPMcF0TdHeAEtcTZ8MqcIePZfHCZg+PRXUKmSpfg/XgcTF4ZpW6ti+IiLrnHCIiAIiIAiIgCIiAIiIAiIgCIiALFisS2mxz3GGtEny+9ZVU979stbLSfk6Qz1I4u1az4HxLVVWqdHG/y5ZShnlYqu9WJrYgFgkOqnNUIBIawezTEe/w6rNsvHnDsp0hRc8NaGudobcQCueY7b+Lc9zhiKrMxJytcQ0TwAC0am38Z+91v6yubPByqRtK3Xx3NTrxTuky81WVy8Hs/nSSSZIvYZW9VutxDxY0nf54gLmX5w4wf8VW/rcvh+8mM/eq32jvxUJfxuZWdvMuhj3Da/kdExbKjrNou9yjaWxa5biAWEGpSFNohx1q03Ekhv0QT5Kju3kxf71W+0d+K+Dt/FfvNf7R/wCKtpYF0/xt5nlXHurHLK9vA6PQwuLa1rQ0FrPZa7th5Zspsfv4LZcx4MspMBBDgXiqYfOYwGiCAfCeQXMMNtrEZ2/L1pkfrH8x1Vg3y2xXp42sxleq1jS0BoqPAHcaSAJ5yrmqqlluuXcZLUmr2Z2XDb+NLO/RqNfF8jXPaT9UgB3qFV9s4upiqrTlqMaHE5izmIjJM5YnjN+ELlTdtYk/8RW+0f8Aisg2pX/b1vtH/ivXGp1oJwTuk+fsdTouaA8BlRljl7hd3hYGw46wdOaxtruDATTqh0wRAiJ9qQbGD7N9NVzJuOrftqv2j/xWVmIqm3a1TPDtH/iqnB9nL3L1W43fP2L+91VxMUgRwL238TNMx6r52Thq1Os99SMlSA9rQ8wAIDg4gaRy0lUWm+pP6Z9myO+++ZwaONtT6Lx+Jfo6pUMEgnO65BggGf8AJUXTbTWnL3I/VpvVvT51H6I3e2katMtce/T7ruo4O8x7wVLLke5G8hGSo7VgFOsJmaR9l/UiPVvVdba4ESLgrZhqjlHLLdfLlNeGV3WzPURFpKAiIgCIiAIiIAiIgCIiAIiIDS2ttAUaRfEu0aObjoPvPQFce3z2oS7sA6S056rvpVXXg+E+p6K6b37fDQ6rqKcspDg6qbF3gIPk36y5M5+Z3fMzJPMk+Pque5dJUzcI+pqk+ip9r9Oo1nYZzo0EzEmLDoseKwuQmSDBi34eq3WUWwc57zpDOOVo4wONiPJa9TBguLWHhInUnjHC3LWDPBWKepgVRt6keKBcYaCSeAXzi9l1GAksOkmLwOZhWrc2m2mTUeJcDAB6cusqQ3pq06oLjIqREgwL/NA5LLPHZa3RpaHeo/xvSUc73auuo5k4L7p4dzgTFhqdBfqVMYXAU3YgAxl1IOhMxB6SZ8lN7wYehTLRTJLZ7wtc3EiNNVsddXSXE41X+uTj1FKo+23+IfEKyb6YR79pYhrRMEHwAYy56KJLB2kgcR8V1qnu+2tXxzj7ToaPAMbxWbFYhUWpvqfqjRRg5x8f2cfrUHU3FrxDhqPKfgV9Mcr7tbdEYrDsrUbVWtDXt55beRVQZgo7pEPmCDaI4GdF7SxUKq034l0MLKTeuhgp1DoBJ5f6KeobGOQF5uRMd0ZTaASZM3nRaWzMLlLnAgGDBNwBztxlWSqWyCDZwLS4weXstEXdBB8NVRiKzvaJ7GgrtPUrfYtL3l5ewDKBBzXc5vEjSJdeNQvcQ0tbVotioGVrEmHACWz5kC44ytrFFhhsgAGYabOdpnJ1J7vHmod1fLUy8CS7wJJt4RY+Eq6Es5jdJxepObK2gadQVMpFyHNtdh1FvXxAXaNy9rCpT7KZygOYfpUjp6aeBC4gOate5e2jTcGj2mHNT+s0+1T87+vRQU+jmp8+72N7hmhk5HakWHCYptRjXtMtcJH+vVZl1k7nNCIiAIiIAiIgCIiAIiIAovb2OLGBjTD6kgH6LfnO8hYdSFJVKgaCSYAEkngBeVzbfDbrsjnCQ+t3WDi2gPgT8XdFlxNRxjlju/ly+hDM8z2RT97dtCtVhn6On3WD4u8yPQBV1mKGa/Ii6nKGzSYDqbQDxdmzfysbc+kLZGFFH2KbQ/g6rGf+WmJy+d1gWIhTXRxV/FHQlgJVY55yt4P/AGxDUsG/KDlDA2busTPKO9/5WXB7PxFV4DBmYDMkHXmALnxt4qewezGz2mIeXE8P8t8VIHGuc0toltMaAD5x/iIKz/VylK0dfQprYahRp3affx8EaOE3WdTbNSrlGt9b9J+8qM252LIDHCo4/OMEAeGkoNsEVYxMOyWI1EzMngbA+hUXtPFNxFcdm1rAfZDRr0DRzt8V7CjUlLNN/oU8fTjOMWrxXj5GHG0myMjpHCRBkXnp/otWuxxMOdfX/JWerhXUasO1gx/oth+MkCwkXmBM6yTxWrM4aHUhh8PjI9LFL52EO6gWuHiup4TeBmHxGLD5OU5yBqR2bTA965piagJv4lS297yNoYgA3OURaD3Gm8/5dQq0fqUoy6v9RlrQjRllp7f+khX3yNEvdRhraji7K7vBp4i0AgmCOh0sq5i8a6q8VHkFzhMm94PAfBYWZ3FsBpdeWzxmOPG6s9fdFtJjflCXxnloEAnhppdWtUMK7vd+LI06c6ukSApuLcsAXEiSD3QZHgZ+9bOCzYhzWcD3jmiAAeHHiR5rRqlrHEaQ4TNzPMdDb1WXC4vsn5i05rgg2EdOuiuqUlKOaK14FaSjP7vEm9s4POA0NhxgNIbq7gJH+XUZht1azHl1ei82sGw6Opjrw8VKO22YY9tg0h0q87G2gwtJcZJE3XFniKtCKVty1yhUqua1sczqtyG8gDVtxbw/yVsYeqWua9huCCCFvb9uY45mwCCBI5G1/itTB4WgKUHNm4Gbea2UZ56ak+JRjcVCElZanV9x9vB0Mnu1Jc3pUHtM89R4HmrouDbobWIqGlmNyHU3cQ9un4ei7XsbaQr0g/Q6OHJ41HhxHQhb8NO39b4bd3sZKtppVY8fU3kRFtM4REQBERAEREARFgxuLFJjnu0A8yeAHUm3mvG7as9SvoQ282OH6KYaB2lY8BTbcNP8RHo081y+ptU16z6zg+CYY1rZcGt0EmzfxJUnvnvDUpu7Nhb2rz2lUkBwHBrIdYx1+iOaqrd5sUPnUvsaf3NXInCWIvPg9teHLidOnVjh2kt16k2+riTIpURTDuLnDMR9YglxWvQ3fxIMlzZ6An/mJCiXb3YscaP2NP8ABYX76YznS+xp/gkMLKH4pc/YVcY6ukm+Vif/ADbxB1qSP4f/ANLXOx8VSBFN7XTqCMuvhIhQLt98Z9Kl9jS/tWE76Yv6VP7Gl/arY0Ki4L54GSbpz/K/zxJjDbq13PJqgQ6JgzGUzp+K3xukGEPpS2oJgl2s6jp6KqO33xh/WM+xo/2L4O+eM/aN+ypf2qx06r6ub/RBKklYmsbsDE1ngloYBF87XacRC8xO7VUeyWu8TlPukKDG+WM/at+zpf2rz888Z+1HlTpf2J0VS1rLz/RbRqqj+DfkSo3aqa1CABfK0yfNSO8exXVsTUqNLLlupIPda0WIB5KuYffDGucGisJP1Kfr7KsWEq4p4n8pIPRjP7VVNzpNN28/12F8P7btXfI0Ke62Ia7O1tM3zCHdQbkjop2tXrluU0neUH3gwsYGM+biiehbTPxYsdWptIa1j/RS/sWarKNZpztp3/o1UZ1aF8vov2Rh3WrVHl7g1k2gkExpoLTb3rM/dN4AAe2o0T7RAN+eso7aW0gYbVJPLs6ZP/QtLF7w7Sp/pHvaDxdTpx65FrhObSUWvngY5tqTlK92TGD3ZDWw+H+NgCOQlbb8JVYMtMB45Zw0joJ1VT/OzGH9ef6af9q9/OHEnWu70Z9zVGdGU/zs/ncQVSK/EnaOx6z3/K02hom2YHXjM6r2ruw4SWOaByMH07wKr7dt4nhXf7vwWQbXxJ/X1PUfgvXCS0VkVtQl+WpJUdjVKTi7O0k8u7Ecl0fcveGHAusHkMqjg2p81/gZ1+t9Vcvp7bxX7xUjxH4KR2Nt2oKo7WoXscMjs0WB0dYDQ+4lQkppqatdfLF0MqWTgfoNFEbtbTNWllcflKfdd1HB3mPeCpddOE1OKkuJilFxdmERFMiEREAREQBVDerbrWlxP6Ohc/WrGwaPCR5u6Ke25tLsKcj23HKwfWPE9AJJ8Fx/fDaOZ4otJLaZlx+lVOpPOJI8S5YsTLM1SXHfu9zVRjlTqPwIPFYh1V7nvMucZPieXhYeS1nWCF0L4bQe72WlynpFa6IhaUnpqzBWetSpUUzS2IT+kJaOTR95Ulh9j4YcZ8dfeqZYunHbUvjg6ktXoU2oCVicrxWwbBMEKJxQboQPJeRxmbgSlgmuJWHrLRwb3CQLcyQB6myy47DgCW6cRyVw3UweFq02udTcXAZTo4AgahroiT8VrVRNXMU4ODsynDZTjoW+RJ+AXlTZFQfRPQOE++F2TC4GhA70A2ADGwSbi+b0URtkUzbICPBrRx1zOsfBeRqOTskRdlxOW4Oi5tZrSC0zxHAqz4Y1W6EGesfFZ/zXfUe3I5ggmJcTGYAxIbCk27tV2QC6k7W2YzYxpl58eiw4ucc1ro6mC/C7NOntCowSW+l/gsp3gdEQsxw72xLBMkQD3hFrix4WK169fLqwjxkLBkza5ToKcb2zFn3ejsQ/5z7k+dh4QvneITha3dzfJut1j/PRZNmhlKgwExYHzdeAPE6BeYnFB7ajMrhDTMiOHI39RwVsE1qlocmpK83qciYVlaFrrM0rryRkRswstNYAVlaVU0Wpmw1fTXALAFlaoMmmdE3I3kLcrjc0u6/m6iePi3/t6rrLHggEGQbgjiDyX5w2ZtE0ajXjhYjm06j/ADou0bk7WD6YpZpAGakedM8PFpPoRyXtCWSeR7PbvFaOaOZbr0LSiIt5jCIiALwr1Qm8uOhopNMOqan6NPiZ4ToPM8FCpNU4uT4E4Qc5KKKtvVvEBmrA6TToffU+/wAAzmqBhtl1K3eAhv0idfCfitrbm0RicRlBim0ZW8soOsdTfwhbmHw4A/TZfET/AKLh1a0qd3/09fY7FGhGer/FbGLDbtOaZhj+cu92ilabywR2LBzuZ94WhXrup6vaIuDAHoQVo4jbrnRIzTYEWJWTLUqu71NylCCtsSrqLq9RtOmO+7Rto5kzyAvK3qW59FjprF9bvZSGSACQLCO9IBkTE8lVdn7brMxDatIEvbbIeLXtg5ukceFlZ8PvHQcxxNV1J7y0O/KM4aXUyIIfTBaYiJhqv6GcY2itfmxjrV05aPQ3KGx8MHQygA6477XENc2YcQTHAEj8VkrbOpZQ8UmVvo9xgLiBLnku0JdaI4BeYuk6tmdRxFI585cGVWH2hHcAdJJBNjopGq9zKYYzDveCIhrqdNgB1nvSePNZ3GqusrzQ3v5kQd28PXIL6DGw0uIZHC5ByxAEzzJ1WvW3eoskUA1gJaRVzOdmc62VoGnDWdeOq230aYaXYnFtpvLSzKatPutmbBhc52lpE6SobaG+9Gmf91Dq1RoIpve3JSpjTNTYe8931nQtNGFa66u2/wAfoU1ZU2utmjitpOY91N3deyRlBvnbb/CmzT3s5DKsuztzQH96O6QbOyxYAxrzhamG2IazZqy5ziXEu9qTxnqn5JVwoILS+l4Tl8RyXShVo1r0pOxklSqUrVIq5ZMLXFNoFQVA7OA4v0cwE3iwuIaAJ148M76tPK4d19gWtYNDmIDHvEiQSI43JhVQbQtNOq9nRrnAegML1u1qw/Wv9dSbakLyX8RbVT07iUf5NvTJr3ljxGJbm71SS1pDg0eyX5e61zbkzfNw9VC7Sxxa+IDKcXzSQRxgO7zzqeUnzWu+vUdIFYvI1aHvF+Ugge5alDZnaQS4FrjHd+lrlcdVVShRoffmv2WNFSNataGW3bdFo2VgHVWNcxpdMXmw6Agge8qz4LdQR8q6ZvkbZv8ANESqZhd26DR36bjxGV2X1svjFYbFU2/JV6oYPmmo8j1mVgqV+kf5GhYNxWhb9rbubMptmtQoNH8IDj4Btz5Ki7R2Ng8RVbSwtB1ElwGcuc4xOvZZoA43PBfWzaBrUvlS2jVc4FtRzyZpjUFpvFiZnUEGOOfGbK/JqTnhxqPIAY2mHd4vJu4a5QBw4yFOEnB2zaleSFtTWx+6mDw1nV6ld+mVga1oP1nifQSVFHdPFOJdSoOczhBbIngQXSp6lsmuxxmmHloBc7RoJE5GkmHOHGJ81vYfep+FIYcPL3RYuIJBuIGXRXKtNbO7ISpJ6RRUn7pY1lzhav8ATP8A0kqPjKSDIIMEGxBHAjmun19v4yqD2badMAXIlxH85gT5Kq09yu1DqnajNmOaSYzG8l/UnkvYYpP8/I9+mktivAyrfubthzHBoPeYc9Pr9JngQT6lVnaGxqlB0EifEkHzTC1nNIe0wQZ8wrW1NfazzK4PU/RuBxjatNtRujhP+h6g28lnVH3E2+HAMJhtS7fq1Bq3ziR4dVeF0aNTpI34mCrDJKwREVpWY8RiG02lzjAaCT4Bct3z2+WNdP6Wvw4soi0een9RV63jo16mRlOnmZOZ5louPZbBcJE38gq/V3ZqveXmlUDjFwaOgEQJdZc/EucppZW0tfE2UFFRburs5dhMFUqPENIEcQdJ5C/uW1QwNd4IDYgx3jHDNcmwsugu3PcQZo1TPM0T8Svae6VRrcvZ1spJMTSLZJky2Y1AWaanJ3yPkaKc3BWUlzKB/wCkViDDHm5aAdDItBmQNe8Bde0di1GAh4lwnKBdsAgGCDcRJMmxOi6Cd2H/ALGobROWgbeZXwd2al/kavKzaAtysV5962i+T/ZCTct5Ln7EDs7ZtMgCYJAdFhDXGAXAWjKOU94wsmP2FR0eC0MDQTmEBoBOZ0mwm1rm95EKYq7v1T+prazYUhOovBEi5t1WP82akz+T1QeYZRn1zSqnSne6zcgttWuZV627LC5suEO0OQZRBg/KAmCL8/ZvEhfFTdpmUhtMTNtHwJvZsy4ER58cpKtbd2qjfZw9UTqQ2jPqDK9/Np/7Cr17lG51kzqZ5qdqnbyPLLrXMqDdi0iCIZmAIgEEyXw1xAkBvSbTpxWalgmYeq2aBDS2LgAtOZxBA42Bk6ezpdWsbvOA/Q1vDs6XwXtPYNRvs0Ko/koj/Lr3LJ6NSt3P9nluKa5mDDtpuAc0iOBvH8LhqPDULO91O4JAI4GxnlexPxXjt3qx/UVP6aK+Xbs1T7VB50+ZR4aeiz/TO+z5Frm3xXMg9p7CwtQSCKbjJDmnLpqeVuIvHgqUcJVa4kuc6k1xuAAXAcbaCePJdR/NV2n5M/8Aoo8OiyN3fqgfoKvpSC2UpVKcXH7mu4ocE5KX23Xac2wlIMeSQWtcO64OkAnjOvLVYcPiDhnNZ7cvbUJb3pAPLn+K6FX3LLpnCP8ASmPcLL6o7nPb7OGc3+WjPrqo/c9HF8jW5r/myfeuJu4fEUC0F2anaTnAETzBMjlcLX25tihTonIx9RzhDAxhPnIGi+W7qVP3VxP8NFZqe7NVpluHqMPNhpNPuKxrCW2i+R500uLXMrWFaxuGyPd3XZRU7TMcpeXOcG0wJaQ4NA5kgzZTGMqMDs7XuzANzZgGl2X2W5yIYNZnWVvN3aeP+HqDwFLx18U/NYzJw9VxNySKRvp87jCnKhKTvZ8iCm7atcyFdXpV6jwWh0QGl7wKTXxpSMy88SZGugULtfBdlVe5+RrwMzTnc97w6AGAXiLmVc37pyZ/JqptH6rQ8OixN3POgwtQCI1pD71KNGUXonbuPM/auZGnGZMO0OBZnHdkiT/Lr5qH2btgUs9N+jnSD5RE87BWc7jXk4Rx6/JE+uaV8ncAfujv/o+8ryOHtfSXIu+o7uZUto4kuaczXOpNIBc0SWzz6qKZs54qEEtDHXY5zsstGhy+1J5Quj0tx3N9nDOHh2I+BX1T3Ie0kjDuk6k9jJ8y5X04ShtF8iqrUz8VzKVu9tU0qmVxLQ8i+ha+0OHmB7l2zYm0u3pBxs4d145OHLobEdCqPX3KquEHDvI/io/ipfdzAYuhWGakezcA1xLqcgDRxh14004laaMpRqfi7Pf9lE0nDVq67S4ovmUXRMR6iIgCIiAIiIDxERAerxEQBERAerxEQBCiIAvURAeL1EXgPF6iIeni9RF6eHi9REAREQHq8REAREQH/9k="/>
          <p:cNvSpPr>
            <a:spLocks noChangeAspect="1" noChangeArrowheads="1"/>
          </p:cNvSpPr>
          <p:nvPr/>
        </p:nvSpPr>
        <p:spPr bwMode="auto">
          <a:xfrm>
            <a:off x="63500" y="-9652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030" name="AutoShape 6" descr="data:image/jpeg;base64,/9j/4AAQSkZJRgABAQAAAQABAAD/2wCEAAkGBhIRERUUExIVFBUWFxoWFxcVGBcZGBoVFRkYFyAXFRUXGyYeGxokGRgWHy8gJCcpLCwsFR8xNTAqNSYtLCkBCQoKDgwOGg8PGjElHyQsLTA1NiwsKiksMS8pLCwsNCwtNCkuNC8pLDIpLCwsKSwtLCwsLDUsLC8sLCwpKSwpLP/AABEIANEA8QMBIgACEQEDEQH/xAAcAAEAAgMBAQEAAAAAAAAAAAAABQYDBAcBAgj/xABIEAABAwIDBQUDBwsBBwUAAAABAAIRAyEEEjEFBkFRYRMicYGRMqGxI0JSYpPB0RQWM0NTVHKCktLw4QckRKKywvEVZHSj4v/EABkBAQADAQEAAAAAAAAAAAAAAAACAwQFAf/EADARAAIBAgQCCQQDAQEAAAAAAAABAgMRBBIhMUGRE1FhcYGhseHwFCIy0QUjwULx/9oADAMBAAIRAxEAPwDuKIiAIiIAiIgCIiAIiIAiIgCIiA+K1UMaXOMAAkk8ALyoTYu33VarmVAG5pdS55Rq0/WFj5nktLfXbzaVNwce5TAfUjifm0x1Jg/081z7cneOpWe4ud8o57qtM8A9pjIPqlgiPqnmsFavKM7x/GO/zs3NdOlFxtLd7fO07Yi1dm45tak2o35wuORFi09QZHktpbk7q6MrVnZhERengREQBERAEREAREQBERAEREAREQBERAEREAREQBERAEREAWrtLHCjTc83iwHNxsAPEraVC383oFJjnAjuHJSHB1Y6u8GiffzVNapkjpu9F3ltOGZ67Lcqm9GBxe0Huo4doeKRzVnkhrTWdwBNjlB04eQWHB/7P8dQjLRdbvAtcwkOHemx6W6qU/2ebZFRjKTqtRjRmdHcLajnOzOLntaHNdmI+dMHVTm8WLqUHs7PFCnSaDULbEZZ0uC503gBw0JtC591G0G/d9pr+7XTfyS6jZ3P26C4aBtY3HBtca+Th93NXVccwW1WGu7K8FlYyS1pYKdQm1jpB4j6XRdU2LtDtqQJ9tvdePrDj4Gx81ows7N0nw27vYqxELpVOZvoiLcZAiIgCIiAIiIAiIgCIiAIiIAiIgCIiAIiIAiIgCIiAIi+ajw0EkwBck8AEBHbd2h2bIaYe+zTyHF/kPeQuM7cxNLF1Q0lwYQ9tAjQCnIL3N1cXuHS0X4qyf7Qt5CGHKYfWGVg4toCbnkXH4nkq1u7SoOpsNQuNQBzWtaJIzuDswA5QbnnAB4c2VaN3WlstF/rNeR2VNb8f0fO6dH8nxXY04fUIl2d0MEnJAge0NTEi45SrJvPsx+GompU7N8xYdoQAJNnGBxdbqobbWxalCszFMbfKQ9r2huaZM5RoZOlpgLFvPVrvYwVKjR2veZTYZa0EDhrwJ5XssznCu+khsa6SlTWST9yD2dj4zF4Ik5ja3e8OHDy6LqG5u3x3X5pBAp1TP8ARU+IPmudVt3qoYZqMs0Wl17aAZbEeWqzbq4o4WqQ90tcO8BplNib8dD/AC9V7nTeeD1RN07LK9mfoFFDbt7R7RmRxl1OBP0mH2Xe6D1b1UyuvCanFSXE5E4OEnFhERTIhERAEREAREQBERAEREAREQBERAEREAREQBERAFX96NotA7MmGxnqmQO4DZsm3eNvAHmpjHYxtKm57tANOJOgA6kwPNco3oruxVY4eSf1uILT84+xSBPAC/kFmrZptUYby8kXU7QTqS2XqaW0MFSr1XVa1WnmcbAV6WVoHstAnQALf2FWdhg4UnYdzdTNWmXR1LTp1lVutuNT+i8fzN/BRGwMP2VTHMv3cJXF9YzM1joqMV/HNQtN3XztJUcZGUvtRddq7Uq1yAamFp0wZc1tdhLuEucVhyUnzmfhL3nthIP0h8oAuWVQsmHEj1XlPCKjHLB6dxKVfO7teZ0v/wBPkR+WUD/NTPwqrG3dqjOY4ppdwIfRAHlnKo2Hw44wpBlNo4BQ6DJs/It+olLf1Ombu440HN77ajqf0HNcXUTALSGk3Fo/haumU6gcAQZBEgjiDxX542VjjRqNe3gbjm06t8x9y7LujtMOb2WaRGekedM3jxBPv6KWGl0c8j2e3eeVo5451uvQsiIi6RhCIiAIiIAiIgCIiAIiIAiIgCIiAIiIAiIgCIo7be0DSp932391n8R+cegEnyjioykopyZKMXJ2RW99t4m0muebto2aPp1zoPBon38lzTdzaVQsfUzHM+oS4xckhv3n3rzffaxr1eyYS5lKWiLlzz7TzGpm3rzUhuBszGdk99GlPfynMWtNuzd7LiDwF+BvwUMDpPpZ7vr6uCGK1jkjsjM/aFW8k+g5Ty5XVY2V7eLP/sX/APUxdDr7Bx7mOb+SxIgntGaCIi/MeYMKgYLCuY/Fh9j+QuPPV9NbMbUjKnw8DNhoZZFSIJMDw/8AAVm2JuXXqwXg0x1HePg3h5ra3H2W0udVIBIOVnjxPjePVdQw2Vg681yq1fK8qOxhsLnjnkU+luBA9gn+J9/QWWlj91KjPZDhHB1x5OFwugvrH6QUbWxdRzi1tMmOI09TZZekk+JvdGDVsqRzjsiDBBBHD/NVbtztrOaQye8w56ZPL5zD0gnyLl8bY2O98E0iXDkQDfUSComlgMRTqB7abm5e8C6/eB0njI/y6T+5aaMq6CUdtUd0wWKbVY17dHCeo5g9QZHks6qW6G1w4Ng9yqJH1akXafH4t6q2rpUKvSwzcePecmrDJKwREVxUEREAREQBERAEREAREQBERAEREAREQHhK5tv3vLlpue0w5806PRnzqnn/AG8lbt5tohrOzmMwLnn6NJup89PVck2js3FbRqCoxgFMwKeZzRlpyQHFszEyTbisFecZSyN2S1f+I1U04RzLd7fste5238JTwzIaBULRnAaZluoBiCLSvjbu/rWl3Z0e8L5nOi4kT3R9619293MJSa2nXrnte8TkLcoFzBsYP3rb2jsfDEFtFgk/PqOHqBP3BYp4iOa7krHSp0aGRfa3K3hc6JhKhdTaTqWgnxIC4PjDFfG//B/72BdDq7XxVNrflWNawAAANgwIvNyue4t2Y40gg/7rEjj8rTCup4ynWeWPzUxzwc6Uc7tbsNfdDHBlJwm4ebeMH8Vaam0y9sgxFh1PJUjZWwHNAe8vAJghgOoE5XHnA0UtUrUmtaG0y483y6/QTHuWipQU5XFHHdFFRtsTw2vTptl9XM/SAYaPT8Vr4DeGW92+YkgDmdB4qW2d/s6xVamDUdSoSJDMmZ380QAeklV7FbAqbPxHyoaXEdxzbNjjPI3H4quVKNOLaNNDFzxFRU2kvE3MY+oaeZznmXEDJmAAaBYu0uT7lCYmrWy/JVHN01cT7zOvgpFuIq13uc3tHO45c0AdL2C+MR2gPfYf52Ef80D4rIptO52ugi45X7m/uhtHIBTkhroHVlQaH4e5dZ2Tj+2ph3zh3XDk4a+R1HQrhjq4DszRHAideoPMcF0TdHeAEtcTZ8MqcIePZfHCZg+PRXUKmSpfg/XgcTF4ZpW6ti+IiLrnHCIiAIiIAiIgCIiAIiIAiIgCIiALFisS2mxz3GGtEny+9ZVU979stbLSfk6Qz1I4u1az4HxLVVWqdHG/y5ZShnlYqu9WJrYgFgkOqnNUIBIawezTEe/w6rNsvHnDsp0hRc8NaGudobcQCueY7b+Lc9zhiKrMxJytcQ0TwAC0am38Z+91v6yubPByqRtK3Xx3NTrxTuky81WVy8Hs/nSSSZIvYZW9VutxDxY0nf54gLmX5w4wf8VW/rcvh+8mM/eq32jvxUJfxuZWdvMuhj3Da/kdExbKjrNou9yjaWxa5biAWEGpSFNohx1q03Ekhv0QT5Kju3kxf71W+0d+K+Dt/FfvNf7R/wCKtpYF0/xt5nlXHurHLK9vA6PQwuLa1rQ0FrPZa7th5Zspsfv4LZcx4MspMBBDgXiqYfOYwGiCAfCeQXMMNtrEZ2/L1pkfrH8x1Vg3y2xXp42sxleq1jS0BoqPAHcaSAJ5yrmqqlluuXcZLUmr2Z2XDb+NLO/RqNfF8jXPaT9UgB3qFV9s4upiqrTlqMaHE5izmIjJM5YnjN+ELlTdtYk/8RW+0f8Aisg2pX/b1vtH/ivXGp1oJwTuk+fsdTouaA8BlRljl7hd3hYGw46wdOaxtruDATTqh0wRAiJ9qQbGD7N9NVzJuOrftqv2j/xWVmIqm3a1TPDtH/iqnB9nL3L1W43fP2L+91VxMUgRwL238TNMx6r52Thq1Os99SMlSA9rQ8wAIDg4gaRy0lUWm+pP6Z9myO+++ZwaONtT6Lx+Jfo6pUMEgnO65BggGf8AJUXTbTWnL3I/VpvVvT51H6I3e2katMtce/T7ruo4O8x7wVLLke5G8hGSo7VgFOsJmaR9l/UiPVvVdba4ESLgrZhqjlHLLdfLlNeGV3WzPURFpKAiIgCIiAIiIAiIgCIiAIiIDS2ttAUaRfEu0aObjoPvPQFce3z2oS7sA6S056rvpVXXg+E+p6K6b37fDQ6rqKcspDg6qbF3gIPk36y5M5+Z3fMzJPMk+Pque5dJUzcI+pqk+ip9r9Oo1nYZzo0EzEmLDoseKwuQmSDBi34eq3WUWwc57zpDOOVo4wONiPJa9TBguLWHhInUnjHC3LWDPBWKepgVRt6keKBcYaCSeAXzi9l1GAksOkmLwOZhWrc2m2mTUeJcDAB6cusqQ3pq06oLjIqREgwL/NA5LLPHZa3RpaHeo/xvSUc73auuo5k4L7p4dzgTFhqdBfqVMYXAU3YgAxl1IOhMxB6SZ8lN7wYehTLRTJLZ7wtc3EiNNVsddXSXE41X+uTj1FKo+23+IfEKyb6YR79pYhrRMEHwAYy56KJLB2kgcR8V1qnu+2tXxzj7ToaPAMbxWbFYhUWpvqfqjRRg5x8f2cfrUHU3FrxDhqPKfgV9Mcr7tbdEYrDsrUbVWtDXt55beRVQZgo7pEPmCDaI4GdF7SxUKq034l0MLKTeuhgp1DoBJ5f6KeobGOQF5uRMd0ZTaASZM3nRaWzMLlLnAgGDBNwBztxlWSqWyCDZwLS4weXstEXdBB8NVRiKzvaJ7GgrtPUrfYtL3l5ewDKBBzXc5vEjSJdeNQvcQ0tbVotioGVrEmHACWz5kC44ytrFFhhsgAGYabOdpnJ1J7vHmod1fLUy8CS7wJJt4RY+Eq6Es5jdJxepObK2gadQVMpFyHNtdh1FvXxAXaNy9rCpT7KZygOYfpUjp6aeBC4gOate5e2jTcGj2mHNT+s0+1T87+vRQU+jmp8+72N7hmhk5HakWHCYptRjXtMtcJH+vVZl1k7nNCIiAIiIAiIgCIiAIiIAovb2OLGBjTD6kgH6LfnO8hYdSFJVKgaCSYAEkngBeVzbfDbrsjnCQ+t3WDi2gPgT8XdFlxNRxjlju/ly+hDM8z2RT97dtCtVhn6On3WD4u8yPQBV1mKGa/Ii6nKGzSYDqbQDxdmzfysbc+kLZGFFH2KbQ/g6rGf+WmJy+d1gWIhTXRxV/FHQlgJVY55yt4P/AGxDUsG/KDlDA2busTPKO9/5WXB7PxFV4DBmYDMkHXmALnxt4qewezGz2mIeXE8P8t8VIHGuc0toltMaAD5x/iIKz/VylK0dfQprYahRp3affx8EaOE3WdTbNSrlGt9b9J+8qM252LIDHCo4/OMEAeGkoNsEVYxMOyWI1EzMngbA+hUXtPFNxFcdm1rAfZDRr0DRzt8V7CjUlLNN/oU8fTjOMWrxXj5GHG0myMjpHCRBkXnp/otWuxxMOdfX/JWerhXUasO1gx/oth+MkCwkXmBM6yTxWrM4aHUhh8PjI9LFL52EO6gWuHiup4TeBmHxGLD5OU5yBqR2bTA965piagJv4lS297yNoYgA3OURaD3Gm8/5dQq0fqUoy6v9RlrQjRllp7f+khX3yNEvdRhraji7K7vBp4i0AgmCOh0sq5i8a6q8VHkFzhMm94PAfBYWZ3FsBpdeWzxmOPG6s9fdFtJjflCXxnloEAnhppdWtUMK7vd+LI06c6ukSApuLcsAXEiSD3QZHgZ+9bOCzYhzWcD3jmiAAeHHiR5rRqlrHEaQ4TNzPMdDb1WXC4vsn5i05rgg2EdOuiuqUlKOaK14FaSjP7vEm9s4POA0NhxgNIbq7gJH+XUZht1azHl1ei82sGw6Opjrw8VKO22YY9tg0h0q87G2gwtJcZJE3XFniKtCKVty1yhUqua1sczqtyG8gDVtxbw/yVsYeqWua9huCCCFvb9uY45mwCCBI5G1/itTB4WgKUHNm4Gbea2UZ56ak+JRjcVCElZanV9x9vB0Mnu1Jc3pUHtM89R4HmrouDbobWIqGlmNyHU3cQ9un4ei7XsbaQr0g/Q6OHJ41HhxHQhb8NO39b4bd3sZKtppVY8fU3kRFtM4REQBERAEREARFgxuLFJjnu0A8yeAHUm3mvG7as9SvoQ282OH6KYaB2lY8BTbcNP8RHo081y+ptU16z6zg+CYY1rZcGt0EmzfxJUnvnvDUpu7Nhb2rz2lUkBwHBrIdYx1+iOaqrd5sUPnUvsaf3NXInCWIvPg9teHLidOnVjh2kt16k2+riTIpURTDuLnDMR9YglxWvQ3fxIMlzZ6An/mJCiXb3YscaP2NP8ABYX76YznS+xp/gkMLKH4pc/YVcY6ukm+Vif/ADbxB1qSP4f/ANLXOx8VSBFN7XTqCMuvhIhQLt98Z9Kl9jS/tWE76Yv6VP7Gl/arY0Ki4L54GSbpz/K/zxJjDbq13PJqgQ6JgzGUzp+K3xukGEPpS2oJgl2s6jp6KqO33xh/WM+xo/2L4O+eM/aN+ypf2qx06r6ub/RBKklYmsbsDE1ngloYBF87XacRC8xO7VUeyWu8TlPukKDG+WM/at+zpf2rz888Z+1HlTpf2J0VS1rLz/RbRqqj+DfkSo3aqa1CABfK0yfNSO8exXVsTUqNLLlupIPda0WIB5KuYffDGucGisJP1Kfr7KsWEq4p4n8pIPRjP7VVNzpNN28/12F8P7btXfI0Ke62Ia7O1tM3zCHdQbkjop2tXrluU0neUH3gwsYGM+biiehbTPxYsdWptIa1j/RS/sWarKNZpztp3/o1UZ1aF8vov2Rh3WrVHl7g1k2gkExpoLTb3rM/dN4AAe2o0T7RAN+eso7aW0gYbVJPLs6ZP/QtLF7w7Sp/pHvaDxdTpx65FrhObSUWvngY5tqTlK92TGD3ZDWw+H+NgCOQlbb8JVYMtMB45Zw0joJ1VT/OzGH9ef6af9q9/OHEnWu70Z9zVGdGU/zs/ncQVSK/EnaOx6z3/K02hom2YHXjM6r2ruw4SWOaByMH07wKr7dt4nhXf7vwWQbXxJ/X1PUfgvXCS0VkVtQl+WpJUdjVKTi7O0k8u7Ecl0fcveGHAusHkMqjg2p81/gZ1+t9Vcvp7bxX7xUjxH4KR2Nt2oKo7WoXscMjs0WB0dYDQ+4lQkppqatdfLF0MqWTgfoNFEbtbTNWllcflKfdd1HB3mPeCpddOE1OKkuJilFxdmERFMiEREAREQBVDerbrWlxP6Ohc/WrGwaPCR5u6Ke25tLsKcj23HKwfWPE9AJJ8Fx/fDaOZ4otJLaZlx+lVOpPOJI8S5YsTLM1SXHfu9zVRjlTqPwIPFYh1V7nvMucZPieXhYeS1nWCF0L4bQe72WlynpFa6IhaUnpqzBWetSpUUzS2IT+kJaOTR95Ulh9j4YcZ8dfeqZYunHbUvjg6ktXoU2oCVicrxWwbBMEKJxQboQPJeRxmbgSlgmuJWHrLRwb3CQLcyQB6myy47DgCW6cRyVw3UweFq02udTcXAZTo4AgahroiT8VrVRNXMU4ODsynDZTjoW+RJ+AXlTZFQfRPQOE++F2TC4GhA70A2ADGwSbi+b0URtkUzbICPBrRx1zOsfBeRqOTskRdlxOW4Oi5tZrSC0zxHAqz4Y1W6EGesfFZ/zXfUe3I5ggmJcTGYAxIbCk27tV2QC6k7W2YzYxpl58eiw4ucc1ro6mC/C7NOntCowSW+l/gsp3gdEQsxw72xLBMkQD3hFrix4WK169fLqwjxkLBkza5ToKcb2zFn3ejsQ/5z7k+dh4QvneITha3dzfJut1j/PRZNmhlKgwExYHzdeAPE6BeYnFB7ajMrhDTMiOHI39RwVsE1qlocmpK83qciYVlaFrrM0rryRkRswstNYAVlaVU0Wpmw1fTXALAFlaoMmmdE3I3kLcrjc0u6/m6iePi3/t6rrLHggEGQbgjiDyX5w2ZtE0ajXjhYjm06j/ADou0bk7WD6YpZpAGakedM8PFpPoRyXtCWSeR7PbvFaOaOZbr0LSiIt5jCIiALwr1Qm8uOhopNMOqan6NPiZ4ToPM8FCpNU4uT4E4Qc5KKKtvVvEBmrA6TToffU+/wAAzmqBhtl1K3eAhv0idfCfitrbm0RicRlBim0ZW8soOsdTfwhbmHw4A/TZfET/AKLh1a0qd3/09fY7FGhGer/FbGLDbtOaZhj+cu92ilabywR2LBzuZ94WhXrup6vaIuDAHoQVo4jbrnRIzTYEWJWTLUqu71NylCCtsSrqLq9RtOmO+7Rto5kzyAvK3qW59FjprF9bvZSGSACQLCO9IBkTE8lVdn7brMxDatIEvbbIeLXtg5ukceFlZ8PvHQcxxNV1J7y0O/KM4aXUyIIfTBaYiJhqv6GcY2itfmxjrV05aPQ3KGx8MHQygA6477XENc2YcQTHAEj8VkrbOpZQ8UmVvo9xgLiBLnku0JdaI4BeYuk6tmdRxFI585cGVWH2hHcAdJJBNjopGq9zKYYzDveCIhrqdNgB1nvSePNZ3GqusrzQ3v5kQd28PXIL6DGw0uIZHC5ByxAEzzJ1WvW3eoskUA1gJaRVzOdmc62VoGnDWdeOq230aYaXYnFtpvLSzKatPutmbBhc52lpE6SobaG+9Gmf91Dq1RoIpve3JSpjTNTYe8931nQtNGFa66u2/wAfoU1ZU2utmjitpOY91N3deyRlBvnbb/CmzT3s5DKsuztzQH96O6QbOyxYAxrzhamG2IazZqy5ziXEu9qTxnqn5JVwoILS+l4Tl8RyXShVo1r0pOxklSqUrVIq5ZMLXFNoFQVA7OA4v0cwE3iwuIaAJ148M76tPK4d19gWtYNDmIDHvEiQSI43JhVQbQtNOq9nRrnAegML1u1qw/Wv9dSbakLyX8RbVT07iUf5NvTJr3ljxGJbm71SS1pDg0eyX5e61zbkzfNw9VC7Sxxa+IDKcXzSQRxgO7zzqeUnzWu+vUdIFYvI1aHvF+Ugge5alDZnaQS4FrjHd+lrlcdVVShRoffmv2WNFSNataGW3bdFo2VgHVWNcxpdMXmw6Agge8qz4LdQR8q6ZvkbZv8ANESqZhd26DR36bjxGV2X1svjFYbFU2/JV6oYPmmo8j1mVgqV+kf5GhYNxWhb9rbubMptmtQoNH8IDj4Btz5Ki7R2Ng8RVbSwtB1ElwGcuc4xOvZZoA43PBfWzaBrUvlS2jVc4FtRzyZpjUFpvFiZnUEGOOfGbK/JqTnhxqPIAY2mHd4vJu4a5QBw4yFOEnB2zaleSFtTWx+6mDw1nV6ld+mVga1oP1nifQSVFHdPFOJdSoOczhBbIngQXSp6lsmuxxmmHloBc7RoJE5GkmHOHGJ81vYfep+FIYcPL3RYuIJBuIGXRXKtNbO7ISpJ6RRUn7pY1lzhav8ATP8A0kqPjKSDIIMEGxBHAjmun19v4yqD2badMAXIlxH85gT5Kq09yu1DqnajNmOaSYzG8l/UnkvYYpP8/I9+mktivAyrfubthzHBoPeYc9Pr9JngQT6lVnaGxqlB0EifEkHzTC1nNIe0wQZ8wrW1NfazzK4PU/RuBxjatNtRujhP+h6g28lnVH3E2+HAMJhtS7fq1Bq3ziR4dVeF0aNTpI34mCrDJKwREVpWY8RiG02lzjAaCT4Bct3z2+WNdP6Wvw4soi0een9RV63jo16mRlOnmZOZ5louPZbBcJE38gq/V3ZqveXmlUDjFwaOgEQJdZc/EucppZW0tfE2UFFRburs5dhMFUqPENIEcQdJ5C/uW1QwNd4IDYgx3jHDNcmwsugu3PcQZo1TPM0T8Svae6VRrcvZ1spJMTSLZJky2Y1AWaanJ3yPkaKc3BWUlzKB/wCkViDDHm5aAdDItBmQNe8Bde0di1GAh4lwnKBdsAgGCDcRJMmxOi6Cd2H/ALGobROWgbeZXwd2al/kavKzaAtysV5962i+T/ZCTct5Ln7EDs7ZtMgCYJAdFhDXGAXAWjKOU94wsmP2FR0eC0MDQTmEBoBOZ0mwm1rm95EKYq7v1T+prazYUhOovBEi5t1WP82akz+T1QeYZRn1zSqnSne6zcgttWuZV627LC5suEO0OQZRBg/KAmCL8/ZvEhfFTdpmUhtMTNtHwJvZsy4ER58cpKtbd2qjfZw9UTqQ2jPqDK9/Np/7Cr17lG51kzqZ5qdqnbyPLLrXMqDdi0iCIZmAIgEEyXw1xAkBvSbTpxWalgmYeq2aBDS2LgAtOZxBA42Bk6ezpdWsbvOA/Q1vDs6XwXtPYNRvs0Ko/koj/Lr3LJ6NSt3P9nluKa5mDDtpuAc0iOBvH8LhqPDULO91O4JAI4GxnlexPxXjt3qx/UVP6aK+Xbs1T7VB50+ZR4aeiz/TO+z5Frm3xXMg9p7CwtQSCKbjJDmnLpqeVuIvHgqUcJVa4kuc6k1xuAAXAcbaCePJdR/NV2n5M/8Aoo8OiyN3fqgfoKvpSC2UpVKcXH7mu4ocE5KX23Xac2wlIMeSQWtcO64OkAnjOvLVYcPiDhnNZ7cvbUJb3pAPLn+K6FX3LLpnCP8ASmPcLL6o7nPb7OGc3+WjPrqo/c9HF8jW5r/myfeuJu4fEUC0F2anaTnAETzBMjlcLX25tihTonIx9RzhDAxhPnIGi+W7qVP3VxP8NFZqe7NVpluHqMPNhpNPuKxrCW2i+R500uLXMrWFaxuGyPd3XZRU7TMcpeXOcG0wJaQ4NA5kgzZTGMqMDs7XuzANzZgGl2X2W5yIYNZnWVvN3aeP+HqDwFLx18U/NYzJw9VxNySKRvp87jCnKhKTvZ8iCm7atcyFdXpV6jwWh0QGl7wKTXxpSMy88SZGugULtfBdlVe5+RrwMzTnc97w6AGAXiLmVc37pyZ/JqptH6rQ8OixN3POgwtQCI1pD71KNGUXonbuPM/auZGnGZMO0OBZnHdkiT/Lr5qH2btgUs9N+jnSD5RE87BWc7jXk4Rx6/JE+uaV8ncAfujv/o+8ryOHtfSXIu+o7uZUto4kuaczXOpNIBc0SWzz6qKZs54qEEtDHXY5zsstGhy+1J5Quj0tx3N9nDOHh2I+BX1T3Ie0kjDuk6k9jJ8y5X04ShtF8iqrUz8VzKVu9tU0qmVxLQ8i+ha+0OHmB7l2zYm0u3pBxs4d145OHLobEdCqPX3KquEHDvI/io/ipfdzAYuhWGakezcA1xLqcgDRxh14004laaMpRqfi7Pf9lE0nDVq67S4ovmUXRMR6iIgCIiAIiIDxERAerxEQBERAerxEQBCiIAvURAeL1EXgPF6iIeni9RF6eHi9REAREQHq8REAREQH/9k="/>
          <p:cNvSpPr>
            <a:spLocks noChangeAspect="1" noChangeArrowheads="1"/>
          </p:cNvSpPr>
          <p:nvPr/>
        </p:nvSpPr>
        <p:spPr bwMode="auto">
          <a:xfrm>
            <a:off x="63500" y="-9652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032" name="AutoShape 8" descr="data:image/jpeg;base64,/9j/4AAQSkZJRgABAQAAAQABAAD/2wCEAAkGBhIRERUUExIVFBUWFxoWFxcVGBcZGBoVFRkYFyAXFRUXGyYeGxokGRgWHy8gJCcpLCwsFR8xNTAqNSYtLCkBCQoKDgwOGg8PGjElHyQsLTA1NiwsKiksMS8pLCwsNCwtNCkuNC8pLDIpLCwsKSwtLCwsLDUsLC8sLCwpKSwpLP/AABEIANEA8QMBIgACEQEDEQH/xAAcAAEAAgMBAQEAAAAAAAAAAAAABQYDBAcBAgj/xABIEAABAwIDBQUDBwsBBwUAAAABAAIRAyEEEjEFBkFRYRMicYGRMqGxI0JSYpPB0RQWM0NTVHKCktLw4QckRKKywvEVZHSj4v/EABkBAQADAQEAAAAAAAAAAAAAAAACAwQFAf/EADARAAIBAgQCCQQDAQEAAAAAAAABAgMRBBIhMUGRE1FhcYGhseHwFCIy0QUjwULx/9oADAMBAAIRAxEAPwDuKIiAIiIAiIgCIiAIiIAiIgCIiA+K1UMaXOMAAkk8ALyoTYu33VarmVAG5pdS55Rq0/WFj5nktLfXbzaVNwce5TAfUjifm0x1Jg/081z7cneOpWe4ud8o57qtM8A9pjIPqlgiPqnmsFavKM7x/GO/zs3NdOlFxtLd7fO07Yi1dm45tak2o35wuORFi09QZHktpbk7q6MrVnZhERengREQBERAEREAREQBERAEREAREQBERAEREAREQBERAEREAWrtLHCjTc83iwHNxsAPEraVC383oFJjnAjuHJSHB1Y6u8GiffzVNapkjpu9F3ltOGZ67Lcqm9GBxe0Huo4doeKRzVnkhrTWdwBNjlB04eQWHB/7P8dQjLRdbvAtcwkOHemx6W6qU/2ebZFRjKTqtRjRmdHcLajnOzOLntaHNdmI+dMHVTm8WLqUHs7PFCnSaDULbEZZ0uC503gBw0JtC591G0G/d9pr+7XTfyS6jZ3P26C4aBtY3HBtca+Th93NXVccwW1WGu7K8FlYyS1pYKdQm1jpB4j6XRdU2LtDtqQJ9tvdePrDj4Gx81ows7N0nw27vYqxELpVOZvoiLcZAiIgCIiAIiIAiIgCIiAIiIAiIgCIiAIiIAiIgCIiAIi+ajw0EkwBck8AEBHbd2h2bIaYe+zTyHF/kPeQuM7cxNLF1Q0lwYQ9tAjQCnIL3N1cXuHS0X4qyf7Qt5CGHKYfWGVg4toCbnkXH4nkq1u7SoOpsNQuNQBzWtaJIzuDswA5QbnnAB4c2VaN3WlstF/rNeR2VNb8f0fO6dH8nxXY04fUIl2d0MEnJAge0NTEi45SrJvPsx+GompU7N8xYdoQAJNnGBxdbqobbWxalCszFMbfKQ9r2huaZM5RoZOlpgLFvPVrvYwVKjR2veZTYZa0EDhrwJ5XssznCu+khsa6SlTWST9yD2dj4zF4Ik5ja3e8OHDy6LqG5u3x3X5pBAp1TP8ARU+IPmudVt3qoYZqMs0Wl17aAZbEeWqzbq4o4WqQ90tcO8BplNib8dD/AC9V7nTeeD1RN07LK9mfoFFDbt7R7RmRxl1OBP0mH2Xe6D1b1UyuvCanFSXE5E4OEnFhERTIhERAEREAREQBERAEREAREQBERAEREAREQBERAFX96NotA7MmGxnqmQO4DZsm3eNvAHmpjHYxtKm57tANOJOgA6kwPNco3oruxVY4eSf1uILT84+xSBPAC/kFmrZptUYby8kXU7QTqS2XqaW0MFSr1XVa1WnmcbAV6WVoHstAnQALf2FWdhg4UnYdzdTNWmXR1LTp1lVutuNT+i8fzN/BRGwMP2VTHMv3cJXF9YzM1joqMV/HNQtN3XztJUcZGUvtRddq7Uq1yAamFp0wZc1tdhLuEucVhyUnzmfhL3nthIP0h8oAuWVQsmHEj1XlPCKjHLB6dxKVfO7teZ0v/wBPkR+WUD/NTPwqrG3dqjOY4ppdwIfRAHlnKo2Hw44wpBlNo4BQ6DJs/It+olLf1Ombu440HN77ajqf0HNcXUTALSGk3Fo/haumU6gcAQZBEgjiDxX542VjjRqNe3gbjm06t8x9y7LujtMOb2WaRGekedM3jxBPv6KWGl0c8j2e3eeVo5451uvQsiIi6RhCIiAIiIAiIgCIiAIiIAiIgCIiAIiIAiIgCIo7be0DSp932391n8R+cegEnyjioykopyZKMXJ2RW99t4m0muebto2aPp1zoPBon38lzTdzaVQsfUzHM+oS4xckhv3n3rzffaxr1eyYS5lKWiLlzz7TzGpm3rzUhuBszGdk99GlPfynMWtNuzd7LiDwF+BvwUMDpPpZ7vr6uCGK1jkjsjM/aFW8k+g5Ty5XVY2V7eLP/sX/APUxdDr7Bx7mOb+SxIgntGaCIi/MeYMKgYLCuY/Fh9j+QuPPV9NbMbUjKnw8DNhoZZFSIJMDw/8AAVm2JuXXqwXg0x1HePg3h5ra3H2W0udVIBIOVnjxPjePVdQw2Vg681yq1fK8qOxhsLnjnkU+luBA9gn+J9/QWWlj91KjPZDhHB1x5OFwugvrH6QUbWxdRzi1tMmOI09TZZekk+JvdGDVsqRzjsiDBBBHD/NVbtztrOaQye8w56ZPL5zD0gnyLl8bY2O98E0iXDkQDfUSComlgMRTqB7abm5e8C6/eB0njI/y6T+5aaMq6CUdtUd0wWKbVY17dHCeo5g9QZHks6qW6G1w4Ng9yqJH1akXafH4t6q2rpUKvSwzcePecmrDJKwREVxUEREAREQBERAEREAREQBERAEREAREQHhK5tv3vLlpue0w5806PRnzqnn/AG8lbt5tohrOzmMwLnn6NJup89PVck2js3FbRqCoxgFMwKeZzRlpyQHFszEyTbisFecZSyN2S1f+I1U04RzLd7fste5238JTwzIaBULRnAaZluoBiCLSvjbu/rWl3Z0e8L5nOi4kT3R9619293MJSa2nXrnte8TkLcoFzBsYP3rb2jsfDEFtFgk/PqOHqBP3BYp4iOa7krHSp0aGRfa3K3hc6JhKhdTaTqWgnxIC4PjDFfG//B/72BdDq7XxVNrflWNawAAANgwIvNyue4t2Y40gg/7rEjj8rTCup4ynWeWPzUxzwc6Uc7tbsNfdDHBlJwm4ebeMH8Vaam0y9sgxFh1PJUjZWwHNAe8vAJghgOoE5XHnA0UtUrUmtaG0y483y6/QTHuWipQU5XFHHdFFRtsTw2vTptl9XM/SAYaPT8Vr4DeGW92+YkgDmdB4qW2d/s6xVamDUdSoSJDMmZ380QAeklV7FbAqbPxHyoaXEdxzbNjjPI3H4quVKNOLaNNDFzxFRU2kvE3MY+oaeZznmXEDJmAAaBYu0uT7lCYmrWy/JVHN01cT7zOvgpFuIq13uc3tHO45c0AdL2C+MR2gPfYf52Ef80D4rIptO52ugi45X7m/uhtHIBTkhroHVlQaH4e5dZ2Tj+2ph3zh3XDk4a+R1HQrhjq4DszRHAideoPMcF0TdHeAEtcTZ8MqcIePZfHCZg+PRXUKmSpfg/XgcTF4ZpW6ti+IiLrnHCIiAIiIAiIgCIiAIiIAiIgCIiALFisS2mxz3GGtEny+9ZVU979stbLSfk6Qz1I4u1az4HxLVVWqdHG/y5ZShnlYqu9WJrYgFgkOqnNUIBIawezTEe/w6rNsvHnDsp0hRc8NaGudobcQCueY7b+Lc9zhiKrMxJytcQ0TwAC0am38Z+91v6yubPByqRtK3Xx3NTrxTuky81WVy8Hs/nSSSZIvYZW9VutxDxY0nf54gLmX5w4wf8VW/rcvh+8mM/eq32jvxUJfxuZWdvMuhj3Da/kdExbKjrNou9yjaWxa5biAWEGpSFNohx1q03Ekhv0QT5Kju3kxf71W+0d+K+Dt/FfvNf7R/wCKtpYF0/xt5nlXHurHLK9vA6PQwuLa1rQ0FrPZa7th5Zspsfv4LZcx4MspMBBDgXiqYfOYwGiCAfCeQXMMNtrEZ2/L1pkfrH8x1Vg3y2xXp42sxleq1jS0BoqPAHcaSAJ5yrmqqlluuXcZLUmr2Z2XDb+NLO/RqNfF8jXPaT9UgB3qFV9s4upiqrTlqMaHE5izmIjJM5YnjN+ELlTdtYk/8RW+0f8Aisg2pX/b1vtH/ivXGp1oJwTuk+fsdTouaA8BlRljl7hd3hYGw46wdOaxtruDATTqh0wRAiJ9qQbGD7N9NVzJuOrftqv2j/xWVmIqm3a1TPDtH/iqnB9nL3L1W43fP2L+91VxMUgRwL238TNMx6r52Thq1Os99SMlSA9rQ8wAIDg4gaRy0lUWm+pP6Z9myO+++ZwaONtT6Lx+Jfo6pUMEgnO65BggGf8AJUXTbTWnL3I/VpvVvT51H6I3e2katMtce/T7ruo4O8x7wVLLke5G8hGSo7VgFOsJmaR9l/UiPVvVdba4ESLgrZhqjlHLLdfLlNeGV3WzPURFpKAiIgCIiAIiIAiIgCIiAIiIDS2ttAUaRfEu0aObjoPvPQFce3z2oS7sA6S056rvpVXXg+E+p6K6b37fDQ6rqKcspDg6qbF3gIPk36y5M5+Z3fMzJPMk+Pque5dJUzcI+pqk+ip9r9Oo1nYZzo0EzEmLDoseKwuQmSDBi34eq3WUWwc57zpDOOVo4wONiPJa9TBguLWHhInUnjHC3LWDPBWKepgVRt6keKBcYaCSeAXzi9l1GAksOkmLwOZhWrc2m2mTUeJcDAB6cusqQ3pq06oLjIqREgwL/NA5LLPHZa3RpaHeo/xvSUc73auuo5k4L7p4dzgTFhqdBfqVMYXAU3YgAxl1IOhMxB6SZ8lN7wYehTLRTJLZ7wtc3EiNNVsddXSXE41X+uTj1FKo+23+IfEKyb6YR79pYhrRMEHwAYy56KJLB2kgcR8V1qnu+2tXxzj7ToaPAMbxWbFYhUWpvqfqjRRg5x8f2cfrUHU3FrxDhqPKfgV9Mcr7tbdEYrDsrUbVWtDXt55beRVQZgo7pEPmCDaI4GdF7SxUKq034l0MLKTeuhgp1DoBJ5f6KeobGOQF5uRMd0ZTaASZM3nRaWzMLlLnAgGDBNwBztxlWSqWyCDZwLS4weXstEXdBB8NVRiKzvaJ7GgrtPUrfYtL3l5ewDKBBzXc5vEjSJdeNQvcQ0tbVotioGVrEmHACWz5kC44ytrFFhhsgAGYabOdpnJ1J7vHmod1fLUy8CS7wJJt4RY+Eq6Es5jdJxepObK2gadQVMpFyHNtdh1FvXxAXaNy9rCpT7KZygOYfpUjp6aeBC4gOate5e2jTcGj2mHNT+s0+1T87+vRQU+jmp8+72N7hmhk5HakWHCYptRjXtMtcJH+vVZl1k7nNCIiAIiIAiIgCIiAIiIAovb2OLGBjTD6kgH6LfnO8hYdSFJVKgaCSYAEkngBeVzbfDbrsjnCQ+t3WDi2gPgT8XdFlxNRxjlju/ly+hDM8z2RT97dtCtVhn6On3WD4u8yPQBV1mKGa/Ii6nKGzSYDqbQDxdmzfysbc+kLZGFFH2KbQ/g6rGf+WmJy+d1gWIhTXRxV/FHQlgJVY55yt4P/AGxDUsG/KDlDA2busTPKO9/5WXB7PxFV4DBmYDMkHXmALnxt4qewezGz2mIeXE8P8t8VIHGuc0toltMaAD5x/iIKz/VylK0dfQprYahRp3affx8EaOE3WdTbNSrlGt9b9J+8qM252LIDHCo4/OMEAeGkoNsEVYxMOyWI1EzMngbA+hUXtPFNxFcdm1rAfZDRr0DRzt8V7CjUlLNN/oU8fTjOMWrxXj5GHG0myMjpHCRBkXnp/otWuxxMOdfX/JWerhXUasO1gx/oth+MkCwkXmBM6yTxWrM4aHUhh8PjI9LFL52EO6gWuHiup4TeBmHxGLD5OU5yBqR2bTA965piagJv4lS297yNoYgA3OURaD3Gm8/5dQq0fqUoy6v9RlrQjRllp7f+khX3yNEvdRhraji7K7vBp4i0AgmCOh0sq5i8a6q8VHkFzhMm94PAfBYWZ3FsBpdeWzxmOPG6s9fdFtJjflCXxnloEAnhppdWtUMK7vd+LI06c6ukSApuLcsAXEiSD3QZHgZ+9bOCzYhzWcD3jmiAAeHHiR5rRqlrHEaQ4TNzPMdDb1WXC4vsn5i05rgg2EdOuiuqUlKOaK14FaSjP7vEm9s4POA0NhxgNIbq7gJH+XUZht1azHl1ei82sGw6Opjrw8VKO22YY9tg0h0q87G2gwtJcZJE3XFniKtCKVty1yhUqua1sczqtyG8gDVtxbw/yVsYeqWua9huCCCFvb9uY45mwCCBI5G1/itTB4WgKUHNm4Gbea2UZ56ak+JRjcVCElZanV9x9vB0Mnu1Jc3pUHtM89R4HmrouDbobWIqGlmNyHU3cQ9un4ei7XsbaQr0g/Q6OHJ41HhxHQhb8NO39b4bd3sZKtppVY8fU3kRFtM4REQBERAEREARFgxuLFJjnu0A8yeAHUm3mvG7as9SvoQ282OH6KYaB2lY8BTbcNP8RHo081y+ptU16z6zg+CYY1rZcGt0EmzfxJUnvnvDUpu7Nhb2rz2lUkBwHBrIdYx1+iOaqrd5sUPnUvsaf3NXInCWIvPg9teHLidOnVjh2kt16k2+riTIpURTDuLnDMR9YglxWvQ3fxIMlzZ6An/mJCiXb3YscaP2NP8ABYX76YznS+xp/gkMLKH4pc/YVcY6ukm+Vif/ADbxB1qSP4f/ANLXOx8VSBFN7XTqCMuvhIhQLt98Z9Kl9jS/tWE76Yv6VP7Gl/arY0Ki4L54GSbpz/K/zxJjDbq13PJqgQ6JgzGUzp+K3xukGEPpS2oJgl2s6jp6KqO33xh/WM+xo/2L4O+eM/aN+ypf2qx06r6ub/RBKklYmsbsDE1ngloYBF87XacRC8xO7VUeyWu8TlPukKDG+WM/at+zpf2rz888Z+1HlTpf2J0VS1rLz/RbRqqj+DfkSo3aqa1CABfK0yfNSO8exXVsTUqNLLlupIPda0WIB5KuYffDGucGisJP1Kfr7KsWEq4p4n8pIPRjP7VVNzpNN28/12F8P7btXfI0Ke62Ia7O1tM3zCHdQbkjop2tXrluU0neUH3gwsYGM+biiehbTPxYsdWptIa1j/RS/sWarKNZpztp3/o1UZ1aF8vov2Rh3WrVHl7g1k2gkExpoLTb3rM/dN4AAe2o0T7RAN+eso7aW0gYbVJPLs6ZP/QtLF7w7Sp/pHvaDxdTpx65FrhObSUWvngY5tqTlK92TGD3ZDWw+H+NgCOQlbb8JVYMtMB45Zw0joJ1VT/OzGH9ef6af9q9/OHEnWu70Z9zVGdGU/zs/ncQVSK/EnaOx6z3/K02hom2YHXjM6r2ruw4SWOaByMH07wKr7dt4nhXf7vwWQbXxJ/X1PUfgvXCS0VkVtQl+WpJUdjVKTi7O0k8u7Ecl0fcveGHAusHkMqjg2p81/gZ1+t9Vcvp7bxX7xUjxH4KR2Nt2oKo7WoXscMjs0WB0dYDQ+4lQkppqatdfLF0MqWTgfoNFEbtbTNWllcflKfdd1HB3mPeCpddOE1OKkuJilFxdmERFMiEREAREQBVDerbrWlxP6Ohc/WrGwaPCR5u6Ke25tLsKcj23HKwfWPE9AJJ8Fx/fDaOZ4otJLaZlx+lVOpPOJI8S5YsTLM1SXHfu9zVRjlTqPwIPFYh1V7nvMucZPieXhYeS1nWCF0L4bQe72WlynpFa6IhaUnpqzBWetSpUUzS2IT+kJaOTR95Ulh9j4YcZ8dfeqZYunHbUvjg6ktXoU2oCVicrxWwbBMEKJxQboQPJeRxmbgSlgmuJWHrLRwb3CQLcyQB6myy47DgCW6cRyVw3UweFq02udTcXAZTo4AgahroiT8VrVRNXMU4ODsynDZTjoW+RJ+AXlTZFQfRPQOE++F2TC4GhA70A2ADGwSbi+b0URtkUzbICPBrRx1zOsfBeRqOTskRdlxOW4Oi5tZrSC0zxHAqz4Y1W6EGesfFZ/zXfUe3I5ggmJcTGYAxIbCk27tV2QC6k7W2YzYxpl58eiw4ucc1ro6mC/C7NOntCowSW+l/gsp3gdEQsxw72xLBMkQD3hFrix4WK169fLqwjxkLBkza5ToKcb2zFn3ejsQ/5z7k+dh4QvneITha3dzfJut1j/PRZNmhlKgwExYHzdeAPE6BeYnFB7ajMrhDTMiOHI39RwVsE1qlocmpK83qciYVlaFrrM0rryRkRswstNYAVlaVU0Wpmw1fTXALAFlaoMmmdE3I3kLcrjc0u6/m6iePi3/t6rrLHggEGQbgjiDyX5w2ZtE0ajXjhYjm06j/ADou0bk7WD6YpZpAGakedM8PFpPoRyXtCWSeR7PbvFaOaOZbr0LSiIt5jCIiALwr1Qm8uOhopNMOqan6NPiZ4ToPM8FCpNU4uT4E4Qc5KKKtvVvEBmrA6TToffU+/wAAzmqBhtl1K3eAhv0idfCfitrbm0RicRlBim0ZW8soOsdTfwhbmHw4A/TZfET/AKLh1a0qd3/09fY7FGhGer/FbGLDbtOaZhj+cu92ilabywR2LBzuZ94WhXrup6vaIuDAHoQVo4jbrnRIzTYEWJWTLUqu71NylCCtsSrqLq9RtOmO+7Rto5kzyAvK3qW59FjprF9bvZSGSACQLCO9IBkTE8lVdn7brMxDatIEvbbIeLXtg5ukceFlZ8PvHQcxxNV1J7y0O/KM4aXUyIIfTBaYiJhqv6GcY2itfmxjrV05aPQ3KGx8MHQygA6477XENc2YcQTHAEj8VkrbOpZQ8UmVvo9xgLiBLnku0JdaI4BeYuk6tmdRxFI585cGVWH2hHcAdJJBNjopGq9zKYYzDveCIhrqdNgB1nvSePNZ3GqusrzQ3v5kQd28PXIL6DGw0uIZHC5ByxAEzzJ1WvW3eoskUA1gJaRVzOdmc62VoGnDWdeOq230aYaXYnFtpvLSzKatPutmbBhc52lpE6SobaG+9Gmf91Dq1RoIpve3JSpjTNTYe8931nQtNGFa66u2/wAfoU1ZU2utmjitpOY91N3deyRlBvnbb/CmzT3s5DKsuztzQH96O6QbOyxYAxrzhamG2IazZqy5ziXEu9qTxnqn5JVwoILS+l4Tl8RyXShVo1r0pOxklSqUrVIq5ZMLXFNoFQVA7OA4v0cwE3iwuIaAJ148M76tPK4d19gWtYNDmIDHvEiQSI43JhVQbQtNOq9nRrnAegML1u1qw/Wv9dSbakLyX8RbVT07iUf5NvTJr3ljxGJbm71SS1pDg0eyX5e61zbkzfNw9VC7Sxxa+IDKcXzSQRxgO7zzqeUnzWu+vUdIFYvI1aHvF+Ugge5alDZnaQS4FrjHd+lrlcdVVShRoffmv2WNFSNataGW3bdFo2VgHVWNcxpdMXmw6Agge8qz4LdQR8q6ZvkbZv8ANESqZhd26DR36bjxGV2X1svjFYbFU2/JV6oYPmmo8j1mVgqV+kf5GhYNxWhb9rbubMptmtQoNH8IDj4Btz5Ki7R2Ng8RVbSwtB1ElwGcuc4xOvZZoA43PBfWzaBrUvlS2jVc4FtRzyZpjUFpvFiZnUEGOOfGbK/JqTnhxqPIAY2mHd4vJu4a5QBw4yFOEnB2zaleSFtTWx+6mDw1nV6ld+mVga1oP1nifQSVFHdPFOJdSoOczhBbIngQXSp6lsmuxxmmHloBc7RoJE5GkmHOHGJ81vYfep+FIYcPL3RYuIJBuIGXRXKtNbO7ISpJ6RRUn7pY1lzhav8ATP8A0kqPjKSDIIMEGxBHAjmun19v4yqD2badMAXIlxH85gT5Kq09yu1DqnajNmOaSYzG8l/UnkvYYpP8/I9+mktivAyrfubthzHBoPeYc9Pr9JngQT6lVnaGxqlB0EifEkHzTC1nNIe0wQZ8wrW1NfazzK4PU/RuBxjatNtRujhP+h6g28lnVH3E2+HAMJhtS7fq1Bq3ziR4dVeF0aNTpI34mCrDJKwREVpWY8RiG02lzjAaCT4Bct3z2+WNdP6Wvw4soi0een9RV63jo16mRlOnmZOZ5louPZbBcJE38gq/V3ZqveXmlUDjFwaOgEQJdZc/EucppZW0tfE2UFFRburs5dhMFUqPENIEcQdJ5C/uW1QwNd4IDYgx3jHDNcmwsugu3PcQZo1TPM0T8Svae6VRrcvZ1spJMTSLZJky2Y1AWaanJ3yPkaKc3BWUlzKB/wCkViDDHm5aAdDItBmQNe8Bde0di1GAh4lwnKBdsAgGCDcRJMmxOi6Cd2H/ALGobROWgbeZXwd2al/kavKzaAtysV5962i+T/ZCTct5Ln7EDs7ZtMgCYJAdFhDXGAXAWjKOU94wsmP2FR0eC0MDQTmEBoBOZ0mwm1rm95EKYq7v1T+prazYUhOovBEi5t1WP82akz+T1QeYZRn1zSqnSne6zcgttWuZV627LC5suEO0OQZRBg/KAmCL8/ZvEhfFTdpmUhtMTNtHwJvZsy4ER58cpKtbd2qjfZw9UTqQ2jPqDK9/Np/7Cr17lG51kzqZ5qdqnbyPLLrXMqDdi0iCIZmAIgEEyXw1xAkBvSbTpxWalgmYeq2aBDS2LgAtOZxBA42Bk6ezpdWsbvOA/Q1vDs6XwXtPYNRvs0Ko/koj/Lr3LJ6NSt3P9nluKa5mDDtpuAc0iOBvH8LhqPDULO91O4JAI4GxnlexPxXjt3qx/UVP6aK+Xbs1T7VB50+ZR4aeiz/TO+z5Frm3xXMg9p7CwtQSCKbjJDmnLpqeVuIvHgqUcJVa4kuc6k1xuAAXAcbaCePJdR/NV2n5M/8Aoo8OiyN3fqgfoKvpSC2UpVKcXH7mu4ocE5KX23Xac2wlIMeSQWtcO64OkAnjOvLVYcPiDhnNZ7cvbUJb3pAPLn+K6FX3LLpnCP8ASmPcLL6o7nPb7OGc3+WjPrqo/c9HF8jW5r/myfeuJu4fEUC0F2anaTnAETzBMjlcLX25tihTonIx9RzhDAxhPnIGi+W7qVP3VxP8NFZqe7NVpluHqMPNhpNPuKxrCW2i+R500uLXMrWFaxuGyPd3XZRU7TMcpeXOcG0wJaQ4NA5kgzZTGMqMDs7XuzANzZgGl2X2W5yIYNZnWVvN3aeP+HqDwFLx18U/NYzJw9VxNySKRvp87jCnKhKTvZ8iCm7atcyFdXpV6jwWh0QGl7wKTXxpSMy88SZGugULtfBdlVe5+RrwMzTnc97w6AGAXiLmVc37pyZ/JqptH6rQ8OixN3POgwtQCI1pD71KNGUXonbuPM/auZGnGZMO0OBZnHdkiT/Lr5qH2btgUs9N+jnSD5RE87BWc7jXk4Rx6/JE+uaV8ncAfujv/o+8ryOHtfSXIu+o7uZUto4kuaczXOpNIBc0SWzz6qKZs54qEEtDHXY5zsstGhy+1J5Quj0tx3N9nDOHh2I+BX1T3Ie0kjDuk6k9jJ8y5X04ShtF8iqrUz8VzKVu9tU0qmVxLQ8i+ha+0OHmB7l2zYm0u3pBxs4d145OHLobEdCqPX3KquEHDvI/io/ipfdzAYuhWGakezcA1xLqcgDRxh14004laaMpRqfi7Pf9lE0nDVq67S4ovmUXRMR6iIgCIiAIiIDxERAerxEQBERAerxEQBCiIAvURAeL1EXgPF6iIeni9RF6eHi9REAREQHq8REAREQH/9k="/>
          <p:cNvSpPr>
            <a:spLocks noChangeAspect="1" noChangeArrowheads="1"/>
          </p:cNvSpPr>
          <p:nvPr/>
        </p:nvSpPr>
        <p:spPr bwMode="auto">
          <a:xfrm>
            <a:off x="63500" y="-9652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034" name="AutoShape 10" descr="data:image/jpeg;base64,/9j/4AAQSkZJRgABAQAAAQABAAD/2wCEAAkGBhIRERUUExIVFBUWFxoWFxcVGBcZGBoVFRkYFyAXFRUXGyYeGxokGRgWHy8gJCcpLCwsFR8xNTAqNSYtLCkBCQoKDgwOGg8PGjElHyQsLTA1NiwsKiksMS8pLCwsNCwtNCkuNC8pLDIpLCwsKSwtLCwsLDUsLC8sLCwpKSwpLP/AABEIANEA8QMBIgACEQEDEQH/xAAcAAEAAgMBAQEAAAAAAAAAAAAABQYDBAcBAgj/xABIEAABAwIDBQUDBwsBBwUAAAABAAIRAyEEEjEFBkFRYRMicYGRMqGxI0JSYpPB0RQWM0NTVHKCktLw4QckRKKywvEVZHSj4v/EABkBAQADAQEAAAAAAAAAAAAAAAACAwQFAf/EADARAAIBAgQCCQQDAQEAAAAAAAABAgMRBBIhMUGRE1FhcYGhseHwFCIy0QUjwULx/9oADAMBAAIRAxEAPwDuKIiAIiIAiIgCIiAIiIAiIgCIiA+K1UMaXOMAAkk8ALyoTYu33VarmVAG5pdS55Rq0/WFj5nktLfXbzaVNwce5TAfUjifm0x1Jg/081z7cneOpWe4ud8o57qtM8A9pjIPqlgiPqnmsFavKM7x/GO/zs3NdOlFxtLd7fO07Yi1dm45tak2o35wuORFi09QZHktpbk7q6MrVnZhERengREQBERAEREAREQBERAEREAREQBERAEREAREQBERAEREAWrtLHCjTc83iwHNxsAPEraVC383oFJjnAjuHJSHB1Y6u8GiffzVNapkjpu9F3ltOGZ67Lcqm9GBxe0Huo4doeKRzVnkhrTWdwBNjlB04eQWHB/7P8dQjLRdbvAtcwkOHemx6W6qU/2ebZFRjKTqtRjRmdHcLajnOzOLntaHNdmI+dMHVTm8WLqUHs7PFCnSaDULbEZZ0uC503gBw0JtC591G0G/d9pr+7XTfyS6jZ3P26C4aBtY3HBtca+Th93NXVccwW1WGu7K8FlYyS1pYKdQm1jpB4j6XRdU2LtDtqQJ9tvdePrDj4Gx81ows7N0nw27vYqxELpVOZvoiLcZAiIgCIiAIiIAiIgCIiAIiIAiIgCIiAIiIAiIgCIiAIi+ajw0EkwBck8AEBHbd2h2bIaYe+zTyHF/kPeQuM7cxNLF1Q0lwYQ9tAjQCnIL3N1cXuHS0X4qyf7Qt5CGHKYfWGVg4toCbnkXH4nkq1u7SoOpsNQuNQBzWtaJIzuDswA5QbnnAB4c2VaN3WlstF/rNeR2VNb8f0fO6dH8nxXY04fUIl2d0MEnJAge0NTEi45SrJvPsx+GompU7N8xYdoQAJNnGBxdbqobbWxalCszFMbfKQ9r2huaZM5RoZOlpgLFvPVrvYwVKjR2veZTYZa0EDhrwJ5XssznCu+khsa6SlTWST9yD2dj4zF4Ik5ja3e8OHDy6LqG5u3x3X5pBAp1TP8ARU+IPmudVt3qoYZqMs0Wl17aAZbEeWqzbq4o4WqQ90tcO8BplNib8dD/AC9V7nTeeD1RN07LK9mfoFFDbt7R7RmRxl1OBP0mH2Xe6D1b1UyuvCanFSXE5E4OEnFhERTIhERAEREAREQBERAEREAREQBERAEREAREQBERAFX96NotA7MmGxnqmQO4DZsm3eNvAHmpjHYxtKm57tANOJOgA6kwPNco3oruxVY4eSf1uILT84+xSBPAC/kFmrZptUYby8kXU7QTqS2XqaW0MFSr1XVa1WnmcbAV6WVoHstAnQALf2FWdhg4UnYdzdTNWmXR1LTp1lVutuNT+i8fzN/BRGwMP2VTHMv3cJXF9YzM1joqMV/HNQtN3XztJUcZGUvtRddq7Uq1yAamFp0wZc1tdhLuEucVhyUnzmfhL3nthIP0h8oAuWVQsmHEj1XlPCKjHLB6dxKVfO7teZ0v/wBPkR+WUD/NTPwqrG3dqjOY4ppdwIfRAHlnKo2Hw44wpBlNo4BQ6DJs/It+olLf1Ombu440HN77ajqf0HNcXUTALSGk3Fo/haumU6gcAQZBEgjiDxX542VjjRqNe3gbjm06t8x9y7LujtMOb2WaRGekedM3jxBPv6KWGl0c8j2e3eeVo5451uvQsiIi6RhCIiAIiIAiIgCIiAIiIAiIgCIiAIiIAiIgCIo7be0DSp932391n8R+cegEnyjioykopyZKMXJ2RW99t4m0muebto2aPp1zoPBon38lzTdzaVQsfUzHM+oS4xckhv3n3rzffaxr1eyYS5lKWiLlzz7TzGpm3rzUhuBszGdk99GlPfynMWtNuzd7LiDwF+BvwUMDpPpZ7vr6uCGK1jkjsjM/aFW8k+g5Ty5XVY2V7eLP/sX/APUxdDr7Bx7mOb+SxIgntGaCIi/MeYMKgYLCuY/Fh9j+QuPPV9NbMbUjKnw8DNhoZZFSIJMDw/8AAVm2JuXXqwXg0x1HePg3h5ra3H2W0udVIBIOVnjxPjePVdQw2Vg681yq1fK8qOxhsLnjnkU+luBA9gn+J9/QWWlj91KjPZDhHB1x5OFwugvrH6QUbWxdRzi1tMmOI09TZZekk+JvdGDVsqRzjsiDBBBHD/NVbtztrOaQye8w56ZPL5zD0gnyLl8bY2O98E0iXDkQDfUSComlgMRTqB7abm5e8C6/eB0njI/y6T+5aaMq6CUdtUd0wWKbVY17dHCeo5g9QZHks6qW6G1w4Ng9yqJH1akXafH4t6q2rpUKvSwzcePecmrDJKwREVxUEREAREQBERAEREAREQBERAEREAREQHhK5tv3vLlpue0w5806PRnzqnn/AG8lbt5tohrOzmMwLnn6NJup89PVck2js3FbRqCoxgFMwKeZzRlpyQHFszEyTbisFecZSyN2S1f+I1U04RzLd7fste5238JTwzIaBULRnAaZluoBiCLSvjbu/rWl3Z0e8L5nOi4kT3R9619293MJSa2nXrnte8TkLcoFzBsYP3rb2jsfDEFtFgk/PqOHqBP3BYp4iOa7krHSp0aGRfa3K3hc6JhKhdTaTqWgnxIC4PjDFfG//B/72BdDq7XxVNrflWNawAAANgwIvNyue4t2Y40gg/7rEjj8rTCup4ynWeWPzUxzwc6Uc7tbsNfdDHBlJwm4ebeMH8Vaam0y9sgxFh1PJUjZWwHNAe8vAJghgOoE5XHnA0UtUrUmtaG0y483y6/QTHuWipQU5XFHHdFFRtsTw2vTptl9XM/SAYaPT8Vr4DeGW92+YkgDmdB4qW2d/s6xVamDUdSoSJDMmZ380QAeklV7FbAqbPxHyoaXEdxzbNjjPI3H4quVKNOLaNNDFzxFRU2kvE3MY+oaeZznmXEDJmAAaBYu0uT7lCYmrWy/JVHN01cT7zOvgpFuIq13uc3tHO45c0AdL2C+MR2gPfYf52Ef80D4rIptO52ugi45X7m/uhtHIBTkhroHVlQaH4e5dZ2Tj+2ph3zh3XDk4a+R1HQrhjq4DszRHAideoPMcF0TdHeAEtcTZ8MqcIePZfHCZg+PRXUKmSpfg/XgcTF4ZpW6ti+IiLrnHCIiAIiIAiIgCIiAIiIAiIgCIiALFisS2mxz3GGtEny+9ZVU979stbLSfk6Qz1I4u1az4HxLVVWqdHG/y5ZShnlYqu9WJrYgFgkOqnNUIBIawezTEe/w6rNsvHnDsp0hRc8NaGudobcQCueY7b+Lc9zhiKrMxJytcQ0TwAC0am38Z+91v6yubPByqRtK3Xx3NTrxTuky81WVy8Hs/nSSSZIvYZW9VutxDxY0nf54gLmX5w4wf8VW/rcvh+8mM/eq32jvxUJfxuZWdvMuhj3Da/kdExbKjrNou9yjaWxa5biAWEGpSFNohx1q03Ekhv0QT5Kju3kxf71W+0d+K+Dt/FfvNf7R/wCKtpYF0/xt5nlXHurHLK9vA6PQwuLa1rQ0FrPZa7th5Zspsfv4LZcx4MspMBBDgXiqYfOYwGiCAfCeQXMMNtrEZ2/L1pkfrH8x1Vg3y2xXp42sxleq1jS0BoqPAHcaSAJ5yrmqqlluuXcZLUmr2Z2XDb+NLO/RqNfF8jXPaT9UgB3qFV9s4upiqrTlqMaHE5izmIjJM5YnjN+ELlTdtYk/8RW+0f8Aisg2pX/b1vtH/ivXGp1oJwTuk+fsdTouaA8BlRljl7hd3hYGw46wdOaxtruDATTqh0wRAiJ9qQbGD7N9NVzJuOrftqv2j/xWVmIqm3a1TPDtH/iqnB9nL3L1W43fP2L+91VxMUgRwL238TNMx6r52Thq1Os99SMlSA9rQ8wAIDg4gaRy0lUWm+pP6Z9myO+++ZwaONtT6Lx+Jfo6pUMEgnO65BggGf8AJUXTbTWnL3I/VpvVvT51H6I3e2katMtce/T7ruo4O8x7wVLLke5G8hGSo7VgFOsJmaR9l/UiPVvVdba4ESLgrZhqjlHLLdfLlNeGV3WzPURFpKAiIgCIiAIiIAiIgCIiAIiIDS2ttAUaRfEu0aObjoPvPQFce3z2oS7sA6S056rvpVXXg+E+p6K6b37fDQ6rqKcspDg6qbF3gIPk36y5M5+Z3fMzJPMk+Pque5dJUzcI+pqk+ip9r9Oo1nYZzo0EzEmLDoseKwuQmSDBi34eq3WUWwc57zpDOOVo4wONiPJa9TBguLWHhInUnjHC3LWDPBWKepgVRt6keKBcYaCSeAXzi9l1GAksOkmLwOZhWrc2m2mTUeJcDAB6cusqQ3pq06oLjIqREgwL/NA5LLPHZa3RpaHeo/xvSUc73auuo5k4L7p4dzgTFhqdBfqVMYXAU3YgAxl1IOhMxB6SZ8lN7wYehTLRTJLZ7wtc3EiNNVsddXSXE41X+uTj1FKo+23+IfEKyb6YR79pYhrRMEHwAYy56KJLB2kgcR8V1qnu+2tXxzj7ToaPAMbxWbFYhUWpvqfqjRRg5x8f2cfrUHU3FrxDhqPKfgV9Mcr7tbdEYrDsrUbVWtDXt55beRVQZgo7pEPmCDaI4GdF7SxUKq034l0MLKTeuhgp1DoBJ5f6KeobGOQF5uRMd0ZTaASZM3nRaWzMLlLnAgGDBNwBztxlWSqWyCDZwLS4weXstEXdBB8NVRiKzvaJ7GgrtPUrfYtL3l5ewDKBBzXc5vEjSJdeNQvcQ0tbVotioGVrEmHACWz5kC44ytrFFhhsgAGYabOdpnJ1J7vHmod1fLUy8CS7wJJt4RY+Eq6Es5jdJxepObK2gadQVMpFyHNtdh1FvXxAXaNy9rCpT7KZygOYfpUjp6aeBC4gOate5e2jTcGj2mHNT+s0+1T87+vRQU+jmp8+72N7hmhk5HakWHCYptRjXtMtcJH+vVZl1k7nNCIiAIiIAiIgCIiAIiIAovb2OLGBjTD6kgH6LfnO8hYdSFJVKgaCSYAEkngBeVzbfDbrsjnCQ+t3WDi2gPgT8XdFlxNRxjlju/ly+hDM8z2RT97dtCtVhn6On3WD4u8yPQBV1mKGa/Ii6nKGzSYDqbQDxdmzfysbc+kLZGFFH2KbQ/g6rGf+WmJy+d1gWIhTXRxV/FHQlgJVY55yt4P/AGxDUsG/KDlDA2busTPKO9/5WXB7PxFV4DBmYDMkHXmALnxt4qewezGz2mIeXE8P8t8VIHGuc0toltMaAD5x/iIKz/VylK0dfQprYahRp3affx8EaOE3WdTbNSrlGt9b9J+8qM252LIDHCo4/OMEAeGkoNsEVYxMOyWI1EzMngbA+hUXtPFNxFcdm1rAfZDRr0DRzt8V7CjUlLNN/oU8fTjOMWrxXj5GHG0myMjpHCRBkXnp/otWuxxMOdfX/JWerhXUasO1gx/oth+MkCwkXmBM6yTxWrM4aHUhh8PjI9LFL52EO6gWuHiup4TeBmHxGLD5OU5yBqR2bTA965piagJv4lS297yNoYgA3OURaD3Gm8/5dQq0fqUoy6v9RlrQjRllp7f+khX3yNEvdRhraji7K7vBp4i0AgmCOh0sq5i8a6q8VHkFzhMm94PAfBYWZ3FsBpdeWzxmOPG6s9fdFtJjflCXxnloEAnhppdWtUMK7vd+LI06c6ukSApuLcsAXEiSD3QZHgZ+9bOCzYhzWcD3jmiAAeHHiR5rRqlrHEaQ4TNzPMdDb1WXC4vsn5i05rgg2EdOuiuqUlKOaK14FaSjP7vEm9s4POA0NhxgNIbq7gJH+XUZht1azHl1ei82sGw6Opjrw8VKO22YY9tg0h0q87G2gwtJcZJE3XFniKtCKVty1yhUqua1sczqtyG8gDVtxbw/yVsYeqWua9huCCCFvb9uY45mwCCBI5G1/itTB4WgKUHNm4Gbea2UZ56ak+JRjcVCElZanV9x9vB0Mnu1Jc3pUHtM89R4HmrouDbobWIqGlmNyHU3cQ9un4ei7XsbaQr0g/Q6OHJ41HhxHQhb8NO39b4bd3sZKtppVY8fU3kRFtM4REQBERAEREARFgxuLFJjnu0A8yeAHUm3mvG7as9SvoQ282OH6KYaB2lY8BTbcNP8RHo081y+ptU16z6zg+CYY1rZcGt0EmzfxJUnvnvDUpu7Nhb2rz2lUkBwHBrIdYx1+iOaqrd5sUPnUvsaf3NXInCWIvPg9teHLidOnVjh2kt16k2+riTIpURTDuLnDMR9YglxWvQ3fxIMlzZ6An/mJCiXb3YscaP2NP8ABYX76YznS+xp/gkMLKH4pc/YVcY6ukm+Vif/ADbxB1qSP4f/ANLXOx8VSBFN7XTqCMuvhIhQLt98Z9Kl9jS/tWE76Yv6VP7Gl/arY0Ki4L54GSbpz/K/zxJjDbq13PJqgQ6JgzGUzp+K3xukGEPpS2oJgl2s6jp6KqO33xh/WM+xo/2L4O+eM/aN+ypf2qx06r6ub/RBKklYmsbsDE1ngloYBF87XacRC8xO7VUeyWu8TlPukKDG+WM/at+zpf2rz888Z+1HlTpf2J0VS1rLz/RbRqqj+DfkSo3aqa1CABfK0yfNSO8exXVsTUqNLLlupIPda0WIB5KuYffDGucGisJP1Kfr7KsWEq4p4n8pIPRjP7VVNzpNN28/12F8P7btXfI0Ke62Ia7O1tM3zCHdQbkjop2tXrluU0neUH3gwsYGM+biiehbTPxYsdWptIa1j/RS/sWarKNZpztp3/o1UZ1aF8vov2Rh3WrVHl7g1k2gkExpoLTb3rM/dN4AAe2o0T7RAN+eso7aW0gYbVJPLs6ZP/QtLF7w7Sp/pHvaDxdTpx65FrhObSUWvngY5tqTlK92TGD3ZDWw+H+NgCOQlbb8JVYMtMB45Zw0joJ1VT/OzGH9ef6af9q9/OHEnWu70Z9zVGdGU/zs/ncQVSK/EnaOx6z3/K02hom2YHXjM6r2ruw4SWOaByMH07wKr7dt4nhXf7vwWQbXxJ/X1PUfgvXCS0VkVtQl+WpJUdjVKTi7O0k8u7Ecl0fcveGHAusHkMqjg2p81/gZ1+t9Vcvp7bxX7xUjxH4KR2Nt2oKo7WoXscMjs0WB0dYDQ+4lQkppqatdfLF0MqWTgfoNFEbtbTNWllcflKfdd1HB3mPeCpddOE1OKkuJilFxdmERFMiEREAREQBVDerbrWlxP6Ohc/WrGwaPCR5u6Ke25tLsKcj23HKwfWPE9AJJ8Fx/fDaOZ4otJLaZlx+lVOpPOJI8S5YsTLM1SXHfu9zVRjlTqPwIPFYh1V7nvMucZPieXhYeS1nWCF0L4bQe72WlynpFa6IhaUnpqzBWetSpUUzS2IT+kJaOTR95Ulh9j4YcZ8dfeqZYunHbUvjg6ktXoU2oCVicrxWwbBMEKJxQboQPJeRxmbgSlgmuJWHrLRwb3CQLcyQB6myy47DgCW6cRyVw3UweFq02udTcXAZTo4AgahroiT8VrVRNXMU4ODsynDZTjoW+RJ+AXlTZFQfRPQOE++F2TC4GhA70A2ADGwSbi+b0URtkUzbICPBrRx1zOsfBeRqOTskRdlxOW4Oi5tZrSC0zxHAqz4Y1W6EGesfFZ/zXfUe3I5ggmJcTGYAxIbCk27tV2QC6k7W2YzYxpl58eiw4ucc1ro6mC/C7NOntCowSW+l/gsp3gdEQsxw72xLBMkQD3hFrix4WK169fLqwjxkLBkza5ToKcb2zFn3ejsQ/5z7k+dh4QvneITha3dzfJut1j/PRZNmhlKgwExYHzdeAPE6BeYnFB7ajMrhDTMiOHI39RwVsE1qlocmpK83qciYVlaFrrM0rryRkRswstNYAVlaVU0Wpmw1fTXALAFlaoMmmdE3I3kLcrjc0u6/m6iePi3/t6rrLHggEGQbgjiDyX5w2ZtE0ajXjhYjm06j/ADou0bk7WD6YpZpAGakedM8PFpPoRyXtCWSeR7PbvFaOaOZbr0LSiIt5jCIiALwr1Qm8uOhopNMOqan6NPiZ4ToPM8FCpNU4uT4E4Qc5KKKtvVvEBmrA6TToffU+/wAAzmqBhtl1K3eAhv0idfCfitrbm0RicRlBim0ZW8soOsdTfwhbmHw4A/TZfET/AKLh1a0qd3/09fY7FGhGer/FbGLDbtOaZhj+cu92ilabywR2LBzuZ94WhXrup6vaIuDAHoQVo4jbrnRIzTYEWJWTLUqu71NylCCtsSrqLq9RtOmO+7Rto5kzyAvK3qW59FjprF9bvZSGSACQLCO9IBkTE8lVdn7brMxDatIEvbbIeLXtg5ukceFlZ8PvHQcxxNV1J7y0O/KM4aXUyIIfTBaYiJhqv6GcY2itfmxjrV05aPQ3KGx8MHQygA6477XENc2YcQTHAEj8VkrbOpZQ8UmVvo9xgLiBLnku0JdaI4BeYuk6tmdRxFI585cGVWH2hHcAdJJBNjopGq9zKYYzDveCIhrqdNgB1nvSePNZ3GqusrzQ3v5kQd28PXIL6DGw0uIZHC5ByxAEzzJ1WvW3eoskUA1gJaRVzOdmc62VoGnDWdeOq230aYaXYnFtpvLSzKatPutmbBhc52lpE6SobaG+9Gmf91Dq1RoIpve3JSpjTNTYe8931nQtNGFa66u2/wAfoU1ZU2utmjitpOY91N3deyRlBvnbb/CmzT3s5DKsuztzQH96O6QbOyxYAxrzhamG2IazZqy5ziXEu9qTxnqn5JVwoILS+l4Tl8RyXShVo1r0pOxklSqUrVIq5ZMLXFNoFQVA7OA4v0cwE3iwuIaAJ148M76tPK4d19gWtYNDmIDHvEiQSI43JhVQbQtNOq9nRrnAegML1u1qw/Wv9dSbakLyX8RbVT07iUf5NvTJr3ljxGJbm71SS1pDg0eyX5e61zbkzfNw9VC7Sxxa+IDKcXzSQRxgO7zzqeUnzWu+vUdIFYvI1aHvF+Ugge5alDZnaQS4FrjHd+lrlcdVVShRoffmv2WNFSNataGW3bdFo2VgHVWNcxpdMXmw6Agge8qz4LdQR8q6ZvkbZv8ANESqZhd26DR36bjxGV2X1svjFYbFU2/JV6oYPmmo8j1mVgqV+kf5GhYNxWhb9rbubMptmtQoNH8IDj4Btz5Ki7R2Ng8RVbSwtB1ElwGcuc4xOvZZoA43PBfWzaBrUvlS2jVc4FtRzyZpjUFpvFiZnUEGOOfGbK/JqTnhxqPIAY2mHd4vJu4a5QBw4yFOEnB2zaleSFtTWx+6mDw1nV6ld+mVga1oP1nifQSVFHdPFOJdSoOczhBbIngQXSp6lsmuxxmmHloBc7RoJE5GkmHOHGJ81vYfep+FIYcPL3RYuIJBuIGXRXKtNbO7ISpJ6RRUn7pY1lzhav8ATP8A0kqPjKSDIIMEGxBHAjmun19v4yqD2badMAXIlxH85gT5Kq09yu1DqnajNmOaSYzG8l/UnkvYYpP8/I9+mktivAyrfubthzHBoPeYc9Pr9JngQT6lVnaGxqlB0EifEkHzTC1nNIe0wQZ8wrW1NfazzK4PU/RuBxjatNtRujhP+h6g28lnVH3E2+HAMJhtS7fq1Bq3ziR4dVeF0aNTpI34mCrDJKwREVpWY8RiG02lzjAaCT4Bct3z2+WNdP6Wvw4soi0een9RV63jo16mRlOnmZOZ5louPZbBcJE38gq/V3ZqveXmlUDjFwaOgEQJdZc/EucppZW0tfE2UFFRburs5dhMFUqPENIEcQdJ5C/uW1QwNd4IDYgx3jHDNcmwsugu3PcQZo1TPM0T8Svae6VRrcvZ1spJMTSLZJky2Y1AWaanJ3yPkaKc3BWUlzKB/wCkViDDHm5aAdDItBmQNe8Bde0di1GAh4lwnKBdsAgGCDcRJMmxOi6Cd2H/ALGobROWgbeZXwd2al/kavKzaAtysV5962i+T/ZCTct5Ln7EDs7ZtMgCYJAdFhDXGAXAWjKOU94wsmP2FR0eC0MDQTmEBoBOZ0mwm1rm95EKYq7v1T+prazYUhOovBEi5t1WP82akz+T1QeYZRn1zSqnSne6zcgttWuZV627LC5suEO0OQZRBg/KAmCL8/ZvEhfFTdpmUhtMTNtHwJvZsy4ER58cpKtbd2qjfZw9UTqQ2jPqDK9/Np/7Cr17lG51kzqZ5qdqnbyPLLrXMqDdi0iCIZmAIgEEyXw1xAkBvSbTpxWalgmYeq2aBDS2LgAtOZxBA42Bk6ezpdWsbvOA/Q1vDs6XwXtPYNRvs0Ko/koj/Lr3LJ6NSt3P9nluKa5mDDtpuAc0iOBvH8LhqPDULO91O4JAI4GxnlexPxXjt3qx/UVP6aK+Xbs1T7VB50+ZR4aeiz/TO+z5Frm3xXMg9p7CwtQSCKbjJDmnLpqeVuIvHgqUcJVa4kuc6k1xuAAXAcbaCePJdR/NV2n5M/8Aoo8OiyN3fqgfoKvpSC2UpVKcXH7mu4ocE5KX23Xac2wlIMeSQWtcO64OkAnjOvLVYcPiDhnNZ7cvbUJb3pAPLn+K6FX3LLpnCP8ASmPcLL6o7nPb7OGc3+WjPrqo/c9HF8jW5r/myfeuJu4fEUC0F2anaTnAETzBMjlcLX25tihTonIx9RzhDAxhPnIGi+W7qVP3VxP8NFZqe7NVpluHqMPNhpNPuKxrCW2i+R500uLXMrWFaxuGyPd3XZRU7TMcpeXOcG0wJaQ4NA5kgzZTGMqMDs7XuzANzZgGl2X2W5yIYNZnWVvN3aeP+HqDwFLx18U/NYzJw9VxNySKRvp87jCnKhKTvZ8iCm7atcyFdXpV6jwWh0QGl7wKTXxpSMy88SZGugULtfBdlVe5+RrwMzTnc97w6AGAXiLmVc37pyZ/JqptH6rQ8OixN3POgwtQCI1pD71KNGUXonbuPM/auZGnGZMO0OBZnHdkiT/Lr5qH2btgUs9N+jnSD5RE87BWc7jXk4Rx6/JE+uaV8ncAfujv/o+8ryOHtfSXIu+o7uZUto4kuaczXOpNIBc0SWzz6qKZs54qEEtDHXY5zsstGhy+1J5Quj0tx3N9nDOHh2I+BX1T3Ie0kjDuk6k9jJ8y5X04ShtF8iqrUz8VzKVu9tU0qmVxLQ8i+ha+0OHmB7l2zYm0u3pBxs4d145OHLobEdCqPX3KquEHDvI/io/ipfdzAYuhWGakezcA1xLqcgDRxh14004laaMpRqfi7Pf9lE0nDVq67S4ovmUXRMR6iIgCIiAIiIDxERAerxEQBERAerxEQBCiIAvURAeL1EXgPF6iIeni9RF6eHi9REAREQHq8REAREQH/9k="/>
          <p:cNvSpPr>
            <a:spLocks noChangeAspect="1" noChangeArrowheads="1"/>
          </p:cNvSpPr>
          <p:nvPr/>
        </p:nvSpPr>
        <p:spPr bwMode="auto">
          <a:xfrm>
            <a:off x="63500" y="-965200"/>
            <a:ext cx="2295525" cy="1990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pic>
        <p:nvPicPr>
          <p:cNvPr id="1038" name="Picture 14" descr="http://t1.gstatic.com/images?q=tbn:ANd9GcTu9wfOrdssakUmw9WM0N2gh_ndH4sYtJRFpBzKT0RTMQqyZfi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556792"/>
            <a:ext cx="6320858" cy="4860000"/>
          </a:xfrm>
          <a:prstGeom prst="triangle">
            <a:avLst>
              <a:gd name="adj" fmla="val 50202"/>
            </a:avLst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PEČIVO</a:t>
            </a:r>
            <a:endParaRPr lang="sk-SK" dirty="0"/>
          </a:p>
        </p:txBody>
      </p:sp>
      <p:pic>
        <p:nvPicPr>
          <p:cNvPr id="15362" name="Picture 2" descr="http://files.rady-tipy-chudnutie.meu.zoznam.sk/200000663-4ce404dde3/chlieb_pecivo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179512" y="2708920"/>
            <a:ext cx="4833035" cy="3960440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T-Tb6UI-JlhAbuxB66uJvC9wy9Miwvx4PkGWA_e83voZJ-ZOyB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8064" y="1340768"/>
            <a:ext cx="3796568" cy="42930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00B050"/>
                </a:solidFill>
              </a:rPr>
              <a:t>  OVOCIE A zelenina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6386" name="AutoShape 2" descr="data:image/jpeg;base64,/9j/4AAQSkZJRgABAQAAAQABAAD/2wCEAAkGBhMSEBQUExQWFRUWGBcaGBgXFxcaFRkYFxcVFxgUGBgaHSYeFxkjGRcVHy8gIycpLCwsFR4xNTAqNSYrLCkBCQoKDgwOGg8PGiokHyAsLCksKSwsKSkpLCksLCwsLCkpLCwsLCwpKSwsLCksLCksLCwsKSwpLCwpLCwpLCwpLP/AABEIALcBFAMBIgACEQEDEQH/xAAcAAACAgMBAQAAAAAAAAAAAAAEBQMGAAIHAQj/xABCEAABAwIEAwYDBgMHAwUBAAABAgMRAAQFEiExQVFhBhMicYGRMqGxB0JSwdHwFHLhFiMzYoKS8UOywhVTk6LSc//EABoBAAIDAQEAAAAAAAAAAAAAAAIDAAEEBQb/xAAvEQACAgEEAQIFAwMFAAAAAAAAAQIRAwQSITFBE1EFIjJhkRQjgRVCUnGhscHx/9oADAMBAAIRAxEAPwDruOdo2LRGZ5cTskaqV5JrkXa37R3bpWVoqaZGmUHxK6qI+Q+tIu0WOruXVOLMlR24AcEjoBSQOe9cbJqZ5eFwjLPI3wizYct1TC1lRJCgBPEAeL6j2oB+8I3NT4biYS0EyITMjzrxywS6JT4T8j16VhnFXbKfXBA0CuNx60fbXqGSITmV90Sd+Z6UmdtnEK225HTzoV25UtxKUE5jpI4JJ1PmaKOO39gbY5W2pbiluKCpnbYn8KfLaj8BwdIUcxAVp4TuBy040rw1xxvO8tMISQgDknUT7x70Uw8tR/u067zxoZ7k68FpeQi9SlLqkEghKiQpW46RRX9s1NpDaE50gfEvnwgfhFRt4XcPEJLRzHidPUq4U9b7Cud1BU2VcASr2zRSvVWN89jYYsklcUJ8YZLjaHUAkKErMaT6bVW/4ohzwj3roGG2btowA4ysgTmKcqgBJOwMxVbxhFuFpfAiZyp0IJ01jh5U+Kg1adi5wlF8ohTgjkFZWlAVqEqOp/Stba6iREKGhqdi5U6QpR6nkkcAfOoHn2G1rUVKWpRJgQAJqlyyqLJ2VZbeum2nVfECQkbnKM2XpI/OkmJYmHHFkQBmVAGgAzGAPSosDxBlF0hxtKu9SSQSvNw1kHhFLsdsTbEEKzpPHY0/jbtXZ3vg2THDI1Phvon7+p27uKSM3s1I/caUumew7HjuL6VCnEqr/wDFVgvam2TL2JIsYvdd60XjqkA67UlF7ULjpXKUgqJ2AEk+gqQUlJUZdRGMoNMLu+1hPGhGblbxzqlLY48VdB+tBYT2SfUsm4StCRwO56dBVjNoJGgyiIHAdBXX/wBGeFyuUeGiC1aJ1O3AcAPzpp2bu5fcEDK20sk89oT5Vou3hOug+lRWTgatLp3bMUtp68T9aXkfy0ZLsouLZnHFOLMlRkk9fyFLkWZVJ4Dc0+bs1XCzwQDqf/FPMmmN5btWuQvgEjVFuNfV365fc8KNZdvyrsZHukVhnvAkSFZRqkkGOsHyplb3db37/ef3udwrV90K8QmdMsRAgaDnQS0L4iDzIgn+tVNb1ydvQZ54eHF0xum+rVVxNJxc863/AInrSPQo9BHVQfTG4fjjVk7C4MLy5hf+E3qrqT8KPXj0FUM3Ndg+yxARZhXFxRUffKPkn51FhS5Zm1ms242o9sueK4WxKAUgQgAAaCAVRoK8pVjd+e8T/KPqqso20cBXXZy+0w5S0lZkJT86nSw0kElIPX9avGM4XaNNtotnw7pC/EFDb4gU6TPCucXSlFKk9SNNt6wyg4y2s47jXBvaXQJcAiDH1ptZP5QRuOArzCeykIzr0J2HTrWz2H5CcvCjcfYKK4BL+ydDfefGdyjz4Uw7Nt260SptDbw3jQHlBP0qYHwCdNNf61p2ZsUlZUqIMg8ulLfVIuiW+uUllxsDLJAgjXeakwbDogqJ6Tp61cbRLYACUCOcCamuUJyKPT1q3jpW30HCG5pGli8cgnjRX8TS9k7DlXvea15XNkk7l7nrseKMUoodMXFBu4PbKJKmWzrOqRvz10moEPQKgdvCaCGeUVwBLTxk7JbrA7VSCnukpnijwGeelVBr7N1F9RD6e7HwpUglR8yCBVlVc1JZXnjAJ3/StGDVZ1JRi++BWTR4nG2ij3vYl9m4U5mQUwAnKCDmJA1EeFI11qq45Zvd5qM+mbwknTlG8iNQK6/f3gJIqrvltLsExMqSfwq4+aTxHWuzpdW3kcci5XFiYaZYqnA5426pKQSlQB2JBjympFX+ldKTaIQFLSkKbP8AisqhQTP30f5Z2Ow6UvvuzVq4M2SEGfE3o431UkfEkacP1rp3F8m+Ov8AEkc/XdVD39Wi++z3JB/iU5FfCvIch6Eg+E0uvewF6gZkID6PxMqCvdOih7U6Kj1Yz9an0KhdcKuGFvJZQANz8R4n+lUZVo6hwJWhSDOyklJ+dOjfeGONLywqqHafPHK2mWl3HRoAda0YvQonhHi86qSbqK3tcUPeacaqLlF2L1+lhnx7fPhlvNq66JCPLMYHnQF/gjptre2iCXFrdVPhSZ0E7Hw7UztMbhIzGtHMaCpiglmbdnJ/o8HHhu/cAfvEW6O6tQFuJ0zbpSeMczvrVdbwdWcreOZSjqZkj0p7blAUUgwJ0jrrWr2EnNmQqRxB39OdPxqla8mnBocWH7sWXaw2pOWI4EcfOi3FpW3J1qe4sQd/UfnWWrrDRAcnLxTzPOaKUtpWr1a09Khdh/Zpt/dQTPONuccazFuxXcnQyDsdp/Q0Ff3pbuQpJITMp/lnb2q2pxVLrGVRjUFCjsDvr04UG+Sab6ZzYa5vKnJKmc6v8NWg10f7O8bH8IlB3QSk+5I+tVq5twSSdTxqCwfLLoCdAogH9adKdxpnRz6RfXB/wdJuMcSVSfTTgNPyrKEwluW80A5jP0A+QFeVj3HO4OfW7hCkkSIIpw00F3MRIKjx033NJ0oKZB3Bplg+MNtPS4mQoAeWszRSTb4OIi9OXknKgZo5bVicLcWCQUzy1HzpdZ9oU/EkJyzASBG3OdzR6+1qEhSgmABsdyeXThQt+40VXVu4hUOIKQfnUlouFkAwNI686TY1janHW3SdFIjfQFJMx7itEYkQo/v1pb5BsubeMoR8ajHASKLax9DngRvv6SKq2G2jCzq4VH1gU1tbBLa8yfvae2tK1E2sUqNmkSeWKHbb8GpAqgAvbzopKq8tNcUeqCVrgUOV1jy6gz0EYhI2cXAqGzfPehQ1KSPDzzSNDQd5dRU3Zl4/xSRJ14QDqJI324109Hi/cTYvNfpuifHrctL3kLGYTuJOo/fOud9tL8gtwqDJ19K+g7zAUXDeR3URoRAUk8wY08q512k+wtx9QLd0kAbBbZn1KT+Vd/Fotmff4dnKerXpbfJzfCu2bzMEwpI00Oo/UHlVhw7tS0pedlfdL+82qQ0ry4tnykUQ/wDYTftAlCmHeiFrQo+i05fnVXvcLdtXe7uUONq4BxAIPVKhooeU1snhiukJhl3ds6HZ4onUphOb4mjBbVx8JGgPtvsKIYUJK2ZbWPiQP/xsfSD51zzD1q1ywsfhzBCvZWhHpTNq7WPxJI/FO3Q6/l5Vm2yQxyRd0YgzcJyuBGYbgpCmyf8AMndB66HzpTiPYO1dPhSppw6hIXCVdW1mUq8jB5xSO1xXvlpC05z+MSFgDmpOsdDUiMcdZUptSg63p4VaKHFJBGmYcxB61N9OgYz2z4fIG59nOdfdt3IS5/7byMjnprCh1GlBj7M75pegQ4eQWEq/2rifSasn9owtORwd8jhm/wARHkdweo9a3axl9AhtYuWP/bc/xUeXE+adfKmLPaoa8k9yk30Vy4wK9QPFbuab5Rm/7ZigFurb1Whaf5kKH1FXpvtYhzSSoj7ilZXk/wD83dD6K9zRtljjpB7p1L4G7T4yPDoFpgK9QKX8t9Gpa2VVRyG6xIlYINObHHiAJ1q9XmIWzv8AjW7SVcQ8ylafR1sBafnQQwawAJXZnKd1sPOLbEcYBzI9QK0RyxSpFR1P+SEiMWQrfbrUa71o7hNWA9jbB0ZmVvRyQ4hR/wBq0yfQmhv7CWSiUpvHUrG6FtpCh5pJBq/Uixnr439RTcRbQdhA6becV63iGSE7jqAYHITpVuc+zRMSq8KRzLBy/wC5KyKxP2VIOouysf5GQr5ByflV7o+RGT9PN9f7FSu8VMaQBwA5UubuZcR/MKu7n2dW05TekK/CtAQfZRmmtn2LYaSA2nMobuQlxZ8tfCPIVN0Qp6m1tiNsGZAZSOWnsAK8rRprKIzqEf5Vj5Za9rNRiop9rgKbhvvAqFGdDsY0pe32XzXAQ6VIEE/zRwSdqt9lYhLQERE7CBvwFC4naqKQQSSkyOdJjklF8M4VCi7wBKUw2SmNjmM/PSkbgfQSkkrBq4Wig6nWc2xFRP2oGmXjRRy+/JBA+kusoyggokFPGSZJqAuhZaSn4gDmGumsAHrVpFq2B4hln96VX7+x7p0OJVmSeJ3Hnzq4Tu1+AkNMPd/hiQRqdZj5VtheNldwEzvm08qFvMfa7nxQs/MHlSTs60f4gOnTUkDptHzqTxbsct3saNPPbli/udPKtqLQqlpc0othzQV5WceD1xO+qhlq0qR9VBvOaVUIhIDuFa1YeweEFx8vH4GwQOqiPoB9RVSuH9dK6/2ZswywhHICfM7n3mu5osO6Sb8GTXZdkKXketIgVKKhDgFbF0V6GDS7PPMliluO4GzdMqbeQFJPuD+JJ3SeoopV0KHVea9KuU0yI+e+1HZhVhcKaUQppYltTglJA3Bj4VDjHMGo7a5SoAg5jGoQ6I9idR5wa6Z9p9qldopc5VNELSfL4h5FJPtXJLB1C1pEsuK31QUqganVPSs80kmPU+LHlscmcqHinTMBmAIMwobjp0pfiDZUuUpkn4ilaAobR4Vb6CiH7iSfM04w7DbNRC1Nha/xKAn2AE+s+tYcT3S3MxLP8+9i+w7MqdSlSjkB2P3uXwjT6VMns24AIeBVP3kaATzBzTFWPvkbAD0250FiGLFEQkEda0bV2wZarI3wyqY4gsFHfpBzTlUnxbRzAUNxQyMTnVKgf5syT5ZtfmacXmOO5tW1Fs6FC2g4g+Skk70KjAUL8YQGvFrBcTpv4Uq15b6VNsfJuWVxjc2TW2PSIcAV1O//AMiNfcVKl2TmaUpJ6EK+aCFe4oK7wIqXlbQFCAZc0HUZwN/ShGcFQo6lTaknYKzJ0kH0oVGPkJZo12NH8XKTL6UqP40523ffL4vWakPatlYCFLQ8ngl8QsfyufpFJr8OsCe9CknmtSTE8BrQlviAcGzqevdpUPpTViTVhrIi3W1ykasurZPJRK2z5KEkCsOKOgy4yhz/ADtOBKvqD71Tl2efRu5bB5ZQhXyg0em1uk7eJIA1zEnrsZ+VX6aXkm8sjvadoeFTw1+4+kOAdMydvWprfELdfwpbHVl1Mf7VRVPvrVBjvzlPV1SfkpNe4b2dtysFtckbf3jahVqEUvIO9/Yu5777j7gTyLZPzCqyk6uzYBOZ0gqM6qaG/wDq2rKGkFZ6nFFASNQda9GNGNh71UsJF0UktpUtIUEwNfErYAV0zBfs2W4gKufAT9xJ8Q81bCkzwV0cpRspd1iiswUkhJB14hXRQpg3/GXKR/DWrhMiVLADenEFREiun4b2ItWYKWklX4leI+5p2liOVUlXasNY/c4412LxoqlQaPQrb/Lap7nsXiCgQu3SQd8jiD8iqa6+G/KpAn961b+bwTYj52u/s3vmzItnSByAUf8A6k1ErCX2yMzTiCNdUKHpqK+jgK9I86KU5NUy9hxq2vsyAeMUfZXUiumvYc2v4kIV5pH6UA52Stj/ANIJ/lkfSuTk0d9Hbh8QjVSRS1rkb0BdPaVeHuxDR+Fa0+oP1FJr77OHVA928k9FJI+YJpENJKL5NENbifkpFq+DcNg7d4j/ALhXTse7Wi2aHdlKnM4SUnUARmVMcxAnr0rneJdkri1UgOBJU4tIaKFTKh93UCN070JeXS3MyzsVE6nmfnXSUnjVR8nM1+pjN/KWzs3jDlziCHHXJIzkDWPhUAlCdgBPy61fnsRjjXNexF02lwiFKcUk+KBkQkcJmdTGschTzGLlKtyYG4BifXf2p2LJsh9zDj+kfu4v1pXiXa0MrQFAwviNxwk8gKqmI4mWFJCFKBPiOY5kkHZIngKAxC9/iHQTohIGh010lPUEjep68pOkLllYyuMTVdqcLmrJCkoSeShlJ9UyJ6mKQ3GDsM+JtIBAMc9j+VMbi9ISSEzl4DQAe21LUXHfhYKSmBoqQdSdogdT6VJfLHsTvkK8+s8aJautI18xNFtYRt4oPHTh5TWzdoEKIUc3KJGpnX0j50uM0DQIvGVp+Fs6cc35RpUjHaRxRGcIQkbyCfck7elTXNuojROby39Kd2fYm2Lav4l0ZjBRAMAEA5VJJEmafKcYfUXjipMUtYk2Vd4goUoD4WxpmMapMTtOh570Bc9o8x2jXX8/WhL1pDdysIACGyUjKnKFEcYk7nrsKAunQpWaAJieU86nb46Cyy3SGCO0Ctetat4lrt1/4HGswjCVurSlABnpO2p03/5rodngjLQldsEj/KVg/wD24+RpU8kYcAwgpdlIYfecPgtyNhnWgZo5jOdBqeFT3zAy/wB6UHopz6JQKsL/AGKcfWVtXYUzuEZYcT/lVBgxzgeVBX+CKYTCF5Z4qIg/7U6+9aVlhSpnQU4xRUO/bzBLNoF81d2rKOuo1qwWTVwCqGiwjbN4GwY5TqPShsqgod5ff6EJAn1JJ+VE2t8ytRhbj5E+JS8wT5ZRAjyprmn1/wBkWRMr2IC3LhzsvOqnVQzqB/1E60dhLVpqQw8iN/CuSNoEHWvH7l0KMX7TYnY6q9Sab4RdLSgrXiKBGuZKQdNyAOJjzpj6/wDRi7CGsJZgd3hrriRspRCSfRapisoYN2z0rL126SfjJWmfJMaCsoeAzp/Zrs43atiEgK+n9etOHXoGgk16lIO9TtpA2pTb6M/Av/8AUATA1PStgpzgk+4/WmXdJO4E89j71gt+Sj660G1gi3O5+A+kGtf40jdKh/pP5U1yKHI+WleF3mKppryQWjFE8SPX+tTovAf6GilFB3APn/Wq32wsHA0DbMFRMlSkASEjgADJJngDtVW/AzFD1JqN1fuEX3a1ls5ZK1ckwQOhUdPaoLbtowpQC0qanYqgp9SDp6iuZG5KVSqRG4OkdI4VreY2OG1J32ek/o+NRrl/c7d3nU/WonL9tJhS2weRWkH2Jrk9r21dNslpJIiQVA+IjgkHgB+YqKzuUkEmB5xRdmKHwiXLm6Hv2l4lLrGVWjQWZH41ZYg7EZQNuZrn6b/OqJ02HSmuPOrctpaTKQoyQNjISAOvi9hVatCEnXhv51Wy7ZwNTD08koex1/7NsEUGnHHB/drMISUjxAQS4Tv0E9TxpxjmF2gQpa0hITuUqI9N9659hHbos2amUN92TohwZvDmnO6o/fXMABIAHpShq9/u1I7twhKjAcJCJI1dXBBUsTon4Rucxq1HgXvSVIGxq+TnWUqUUycuYyQOAmhre+VlTOgMajjPXetHrRLi0pblSoGafxEmYnhEes0zVhgbgRJ9x5D9ariERaW4jRiCtQnQfiOvh4zzpg2PCBsd4Oh9etQW1olRIzHwiVQNARGilHQETtrrUVziKEklEry7qAlI5SdqU90iuhoLZavhE+oEdSTwquY/i0uFDajlT4SrmRuRGsT9KY4j2zU233aRDsQpSkwUzwCSBrHGI896X9msIafS4t51LDaCJWqZUTPhRJykiNtTqNNafjxf3NE7Nkdq1oSBPqdJ/M0UrGCpCVFUztr7xXty3aNnKzLgOoccR4lcIbQRA/mI4cax/VuE26yrirKTHLXf6DpQZIQfgO+KNrqzS42dSCPEdoPTXoT77UIezgXqkkc8xk/IaVjF2pG4M8iKMZu9BIHPpNBHJLGqYt8gOHYM73sNFQUkxmTmkcCcyRoP1p5edrn7ZwthbiwmBKlKSrqFAiSeHpxrUXJgBKlI03QdB6eVBN4ahSyl1wgn4VaZSrgFHhPOr9WMuyLgmX2zuHFZgopI2IgHhoVQCdvnT/DMeQ+jLcEhWwcHH+dJ0V5/OqwxY5VFOkpOo4iOY4ee3WjmHEJEFQIPETA12VGo19KTNK+EWm0MbvslbIV3iW2HZ/AsIX/8alZVeh9KhuEOats90hI/6YhCj0JEg+hrV0uNnUEA7Z4KVA/hXsaiQy2VggZFbEbSOPStEMrfF/kbHNKPRU375tDhQqyGYHXwka+qZqy2V6AlIas0uKMGAnRMzuSANAB70xubd9JKrVffIG7LnhdH8qpgj29aHvri5VAC1swPEnKFp/1KGqfWtayJ9/8AJrhmtWwp27WkwsqQY+FKm0gekV7S61tMRUmU3FukcBAJ9Y0rKOo+6G+qjpzl8UGDUjeND961WFdpml6Zj5EEEUHcP8UmU8wdvPlQSYh0X5nF0niKMbvAa5UMXIPxe5/WjGe0a08/35aUvcwTqCLjr+dTJdnlVEwTH1POobSZUox6bk+gmugW9qEcSfPhTccXPkh5/CA8IoT+AeQ5mQpKkndKpkczmB1HSN+NNE1tWuOGIXRWO1PYdq9yqUe7cGmdIBkfhIMSOu9UjFPsWeKT3Vw2TwCkKSD6gqj2rrs15mG1A8GNys24tdqMUdsZcfk4BjPYW7sGs7qUqRxW2SpKf5pAI84ikTKFvLyNkSQTqYEDXevpS9ZCkKBAIIMgiQQdCCOIiuCvYGLLFFgf4KhLZ3y59k89IInlFZs2FR+ZG+Hxabxy3/V4+4zWnLaNtqEQ2nMORgFXrINJMVs0rbbUghJUgDLEzrOmm4Cj8qLxm+zJWmdwR7mD8jSG6x8yAgwhGk8/6VkjFt2jz008jcn5CsTS53aWmkzBSVagCEmQjfWTqfLrS0XLrivEY122Aj61o5jTjhEadYj2FDOuqBhJ8+fU+VNhGVbXRmmkh7bqCTqrzJOlTpClHTMlJ+9Bk9ET8I678qr9viCQrMUhxY2H/TEcY+8rrt9aYvdoHVJ8SghPIGCenWqnjaKToZO4oGSWwEFGWQAAY1B8U7njrSxrHoJI02nykmPLWgri6QsjhHI7zvXq8ObcMg5NIhOonnrqf6UChGvnsJSsaX19/EsKQQCvQp/EIInL1jhNKW4Rom0cWr8TgV9AIA/c1Fe4e03oVvKMbhKcv/dNJ86hpJHqa04sSUaT4/ktot2G4SXF948qVEzlSUx0Gmw6Vcu8SEwVhMcCqI965NbKUnYmm9tfqESJpOXE7u7BUqLfeYWVGZB9RrQa8MWngR6UJb4wNPCfOR+lPMOxpH3gQPOSfSaySjQamm+UKywsDRM9ajtcVSoFLgjTfTQ+cSPnVy79oxljxDQT06VQcRw/K4vJ8OYx77UahFLsLJFLlHty6VeIE50bGdSnYSeMbdQRyqBd2pXDx8ts3VJ59PapMOdObKdgCYPTce00yeabIKViOv0IPA0xNJ0xINh3bF9vwKEpOmVQlMdQdKdG8tnk5VpLJOxQZT0OU6e0UnaVrkKgon4Vc+ihz61j2HLSZye2ny2qpQi+Y8Esf2tu834klD4A0Uj4o/zIOvtNSXF+Lhstlxduvmkwf+KRWjqs3hJSrlt7Dj6U0XclyO+aDsaZk6Op/wDL6ihbkpW+wozcXaBhhzDHgIeWRrmU6BM8RqNK8olt5uPBdFA/CtBKh0kEfSspvrJ8uI79Qv8AFACUjgfT+h2qZDpHDL5H9/OgUuCeIP70BqZp+TFbpRBslcbCuh6fpt7UIq2dT8AzD/Kdf9uho1I5afv5VulXPfqdfQ0hwCUhz9mF2TfHOCClpZ1EHdI+hNdaVczXHcExdVu8lZ1TBB5gH6iQParvadqG1bKGnXhWjD9NDosuTS69VcCKUt4gCmZ4VA9iI5066Dqxg7exxodeIajWq/fYykHek172lSDE0DlQ+GLdwX1/FmymFKyqPIGK4r9oV4U3QbHinbfNrqI8jOlXJvtI2R4iSuISAJknboKWXTCVL74pBWRlB3ISJ0HLc60jNlVcj8egeZ0Ua4w+4dROXLO86H5fvWl6uy7vEpPTWukJUojRA9T+lRu2a175UjkP3rXO9acV8p2ofCtOlUr/ACUNjDVI1KSfLWgnsRSXil0KLcQEBIBB/FPDWumtYOgDXWlmLYC0oGQPbX3q453F3NGTN8Gxyf7UvyUqxw1AcBStLjY1I8SXNtsu5g8RNb4nYtOFOV4hCfulEqHkRAV6xtU1zhWRUbitU4aDzp6ybnvTODl0k8Mts0aWzDLQKktF0j8ZGvGcoge80qaxBWYqgQTMcBOsDpVkRha8sA/KoR2VcjRJIolNc7uTPKFdC+2vipXiAIPMcOVHDs4lZKkxrwJMDygzXn9mnZjL71o7hN23BQlR5gKj2mqTTfyuitvHISx2aUDoB5TIPrH1FGt4UpIIKNvf+tA2+MXDf+Ilaf5k6e4p3h/a4bHIfWD86Tk33YOxeBa2RMERRqLNG8+E6zw96fIVbXIIyQs8QRJ6yKltMKQ2d5jUZoMaQSKTOVE9IHwvBwtIVnCk8MpHlOYH1oG4todW0YUImSTIETM7SNasyrjTT+ntVKvUvF9TuqkkxH4cogenGKzxqTfIbVICWtDT0kHaTofrTbD2UuJBI/Y0pfjiZZBTuBqDudZVHPyqDDMYyIQeZV8orXFbo2LLdbYUkapg/vlRiWeafUfpSuzxlKuOvsabMXs8leeiv60caK2nn8Ik7R6VC9hIV0o8FCuh66GvFBQ6j2NaI0yqEy8AJPxT5oSo+51rKam5T1HpWVeyPsVwUMA8Yj9PpwrZtSonh8wKnNrxT18PA7bVBGg4HWQa2uIwJbc5H9a3S/PT5CgZ10kHXXn/AErbvyDr6H98aU1RQW6lRnWfrVXvQ+2rOhatOHSrO0919d63etQsSNTVLjlFptGdmftBUG+7cJUodPFHp8Xnp5Ufddtp2n2NVfEOz4OqdCOWh9KjYvVJGVySRxHLqOdXvHwyB132hdcMpSsjnBA+dKLvHMqv7wweW8ecUJi+PgSlvfiofQdaX2GGBS096YnXKPiI3JV+EeetMXVyNEMs5yUY+eC9dnnCsd6ZAO08ufrT83ZNKbchKAByqdLtcbJNzlZ7fBhjjgkNGbmmjDZUKraX6OaxQhMTUhS7CnFv6RjeKycaU3D81FcXuY1CtyhnUugowcVyC3jM6UqQS2ocj+4pyrWluKNS2qNxqPT9n3peK4uvBj1+BZcb91yPMKfSY2q0WaEco9K5HZ44pBAKVexq0YT2yHNWm+hIHnFbHCcDx7pnRUWiTyPtW4wZvlFIbLtMhXFPvBp1bYsk8f0qt6fYpo9X2dSdgDS/FOydqlClOtIUQkkmIIAEzIg1YWLsHlSntc2pxhYb+I8DrIG6farVK2gaOMvNNoOWFk6HKkagcJPP6U6cxNxtlKnDEgJQknMqBqJJ3jyrfDQFrUhKkh0SZUmQYidDEcKhxKwcUk9+Myh8JGg9BwjjSpSUqUgEgpvHHVJ0UFaEHTxQeXD5ca2ucfLSQFGCVpJ0BhOucRxkRpVXauHmTPdFQG5T9YqC5xMuuAqmJGnISJ9aZHTRbsjqi34tcB51WSMqNEEfiABKvfTyFVS/VkgbeJZjoSCPSrE7cpZaEaKIBBHnQLFqH1glIJ61WOW3xwaNPo55+VwgC1ujwNPLHF1iJ1+tF/2eCUSpCY5jeld5a934knw/T+lE0m+hmfQzxrcnaLVZYmFjeeh3pk1cxx9Ffkaottd7casNq84EzII5Ea+9RXYOP4dnyR3JcfcsIeHEEelZStnFBGsg1lN3/cU9DqF/YxVfYctlR3KfmKgUgLHvFdXx3s4FA6VzvFsAW0oqSPMcDXWoU0InLYpniPnyoZKtydR8/wDimgcnoagdtpOmh36HT9aCURYO3O/zFTt3JG3tUChy9R6fpUKneVZnGih6yvMJFBYlhmYZgIUOW/npxoK2v8pkeoP1pyzcBQmoo2UuCg32EhTgJVlk6nrz6GeNTs4X3K5J309ab4/bwZG1LLi4zNa7oUn2MgfpUbbTgzpaJr1Yy+5YbW4kURnpDh91TlKprlONOj3qfBMF14XDWoFYpugaLTPO81okqmhUtmp0J0qooub4PFLqFxGb1qRYqF1zKJO1VJOxGSSUW2EYbZJPCnbHZxpX3R7fpSvBwDH5GrVZp0396a2+jxMqsU33YJDqQMy06z4VceG80vHYS7a/wbkkclyPmJHyq9sg9KMbc5iijJ1QlpHPW3MSZ+JrvBzTB/7dflTC27a/debU2rrp9Y+lXpvKaXdp7hCbZ0lIIShRM6j4SY8qJK+itpRLhppalLSuFEnVIUZneNNZoTEsTSlpRUFKMASob67+etBYTiQI3rbHXwU6a7Dy2pccNv5g8GNZJKPuANPLUYQSPLf3o8dmiZUoA8yR9aGspSJ40c5irhTGsGiUoo9lj0UIx2wivwJ8WslBIIOieHThWYZf5dt6MuJKDSexTB96YnuiBLBDG6SHi8YWoROlK7+9NGDao8Pwj+JuUIJhEgrPJI3jqeFTHBykLyOEFcuiGxcg1ZLbGUpTChJpPc4OplxSVawTBGyhwUPMVApqTvRU4tmv9vJFNdDFV9JmvKCSzWUFMrcj6XWgEa0jxbAgoEgU+ryK79HhKOQY92YKSVJEGq4klJyqEGf3FdyxDCkrB0qh9oOykzAoaAcSiXLGs8+PA0ruEnhprT99hTZyqGnA/Sll/amJTtuOYoJRFMTOOEdKa4HeAykmOX50quE666Hnw/pUKVFJn9/8UCVAssGNNyyTx19wf6fOq5ZIC3sk6OAp90lST6KAo1zEc4I5xp1pfYIPfo6GfQCqdOSofgk0a2iyk5ToQYPpVktnPCKQXygHMx470xs7oRoaw58VSPaaTVxy417jhCqlBoBq4FEtvisrRvsJy17FRh8V4q6SBvVqJUpcEgGtB4tYKfAbRzlR8th+dE26VumEAgc+NXHAOzBSASK24MPNs4Ov1XDhH+Tn1t2TvG9UE/WnNpf3zOi28w9j866tbYSBRX/pCTuB7VolpoyOBuOb2nbIDRxtaPQx8qe2PaRlfwuDyNWV7ss0rdI9qVXf2eNK2A9qzT0bXRNwSy8lXI+RoXFGwpJBHhOh5eR9KBHYJ1s/3Tih5HT2NNLLs7ckQtaY5x4vrFLjgmnVE3HP8d7JW7iCG2wlwxlUkRx4kb0sT2IWgStSjGw19K7Pa9l20GTKlcz+g0qV/AUKEEVux4KjUioy2u0cLQAk5TwoxxtGUEKBPLlXSr/7NWXTJkeVBt/ZEyD8Sv8Acayy0Mm+D0eP4tHat12UfC7HvV5eFMUfZEFGUuqTNdGwrsQyx8Ip63bBO1bMWnjCNM5up108k90WclR9jiuLy6Y2f2WIa2UonzrpoRXuWmrFBdIyz1OSaqTOQY12Ge+5Jiq072cuwY7knyr6DLY5Vr3CeQoZ4Izdsfh1uTEqRwljsbdKTPdxWV3juxyFeVPQgR6/Kb1lZWU4wmUPdWaVjWsrKhCnY/2aBnaufYnhim5jasrKEW0Vy6b6UD3cVlZQsUxlheGslDi3FlJSBkATJUozx2A0+dbWGHd4vwep61lZQ4krGwQ2f7EFY4UsX9njgMpMetZWU2cUzZhm4vg3R2MuR94fKp0dkLn8Sfl+tZWVnlhh7HRWryryHW3YF9R8TnsQKs2EfZokEFZn1rKyihigvAjNqcsu2XLDuyzbY0Apy1YgVlZT6Rz5NvsnDIrfLWVlQEyKyK9rKhDyKyK9rKhDK8rKyoQ9rKysqEMrKysqEMrKysqEMrKysqEMrKysqEP/2Q=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6388" name="AutoShape 4" descr="data:image/jpeg;base64,/9j/4AAQSkZJRgABAQAAAQABAAD/2wCEAAkGBhMSEBQUExQWFRUWGBcaGBgXFxcaFRkYFxcVFxgUGBgaHSYeFxkjGRcVHy8gIycpLCwsFR4xNTAqNSYrLCkBCQoKDgwOGg8PGiokHyAsLCksKSwsKSkpLCksLCwsLCkpLCwsLCwpKSwsLCksLCksLCwsKSwpLCwpLCwpLCwpLP/AABEIALcBFAMBIgACEQEDEQH/xAAcAAACAgMBAQAAAAAAAAAAAAAEBQMGAAIHAQj/xABCEAABAwIEAwYDBgMHAwUBAAABAgMRAAQFEiExQVFhBhMicYGRMqGxB0JSwdHwFHLhFiMzYoKS8UOywhVTk6LSc//EABoBAAIDAQEAAAAAAAAAAAAAAAIDAAEEBQb/xAAvEQACAgEEAQIFAwMFAAAAAAAAAQIRAwQSITFBE1EFIjJhkRQjgRVCUnGhscHx/9oADAMBAAIRAxEAPwDruOdo2LRGZ5cTskaqV5JrkXa37R3bpWVoqaZGmUHxK6qI+Q+tIu0WOruXVOLMlR24AcEjoBSQOe9cbJqZ5eFwjLPI3wizYct1TC1lRJCgBPEAeL6j2oB+8I3NT4biYS0EyITMjzrxywS6JT4T8j16VhnFXbKfXBA0CuNx60fbXqGSITmV90Sd+Z6UmdtnEK225HTzoV25UtxKUE5jpI4JJ1PmaKOO39gbY5W2pbiluKCpnbYn8KfLaj8BwdIUcxAVp4TuBy040rw1xxvO8tMISQgDknUT7x70Uw8tR/u067zxoZ7k68FpeQi9SlLqkEghKiQpW46RRX9s1NpDaE50gfEvnwgfhFRt4XcPEJLRzHidPUq4U9b7Cud1BU2VcASr2zRSvVWN89jYYsklcUJ8YZLjaHUAkKErMaT6bVW/4ohzwj3roGG2btowA4ysgTmKcqgBJOwMxVbxhFuFpfAiZyp0IJ01jh5U+Kg1adi5wlF8ohTgjkFZWlAVqEqOp/Stba6iREKGhqdi5U6QpR6nkkcAfOoHn2G1rUVKWpRJgQAJqlyyqLJ2VZbeum2nVfECQkbnKM2XpI/OkmJYmHHFkQBmVAGgAzGAPSosDxBlF0hxtKu9SSQSvNw1kHhFLsdsTbEEKzpPHY0/jbtXZ3vg2THDI1Phvon7+p27uKSM3s1I/caUumew7HjuL6VCnEqr/wDFVgvam2TL2JIsYvdd60XjqkA67UlF7ULjpXKUgqJ2AEk+gqQUlJUZdRGMoNMLu+1hPGhGblbxzqlLY48VdB+tBYT2SfUsm4StCRwO56dBVjNoJGgyiIHAdBXX/wBGeFyuUeGiC1aJ1O3AcAPzpp2bu5fcEDK20sk89oT5Vou3hOug+lRWTgatLp3bMUtp68T9aXkfy0ZLsouLZnHFOLMlRkk9fyFLkWZVJ4Dc0+bs1XCzwQDqf/FPMmmN5btWuQvgEjVFuNfV365fc8KNZdvyrsZHukVhnvAkSFZRqkkGOsHyplb3db37/ef3udwrV90K8QmdMsRAgaDnQS0L4iDzIgn+tVNb1ydvQZ54eHF0xum+rVVxNJxc863/AInrSPQo9BHVQfTG4fjjVk7C4MLy5hf+E3qrqT8KPXj0FUM3Ndg+yxARZhXFxRUffKPkn51FhS5Zm1ms242o9sueK4WxKAUgQgAAaCAVRoK8pVjd+e8T/KPqqso20cBXXZy+0w5S0lZkJT86nSw0kElIPX9avGM4XaNNtotnw7pC/EFDb4gU6TPCucXSlFKk9SNNt6wyg4y2s47jXBvaXQJcAiDH1ptZP5QRuOArzCeykIzr0J2HTrWz2H5CcvCjcfYKK4BL+ydDfefGdyjz4Uw7Nt260SptDbw3jQHlBP0qYHwCdNNf61p2ZsUlZUqIMg8ulLfVIuiW+uUllxsDLJAgjXeakwbDogqJ6Tp61cbRLYACUCOcCamuUJyKPT1q3jpW30HCG5pGli8cgnjRX8TS9k7DlXvea15XNkk7l7nrseKMUoodMXFBu4PbKJKmWzrOqRvz10moEPQKgdvCaCGeUVwBLTxk7JbrA7VSCnukpnijwGeelVBr7N1F9RD6e7HwpUglR8yCBVlVc1JZXnjAJ3/StGDVZ1JRi++BWTR4nG2ij3vYl9m4U5mQUwAnKCDmJA1EeFI11qq45Zvd5qM+mbwknTlG8iNQK6/f3gJIqrvltLsExMqSfwq4+aTxHWuzpdW3kcci5XFiYaZYqnA5426pKQSlQB2JBjympFX+ldKTaIQFLSkKbP8AisqhQTP30f5Z2Ow6UvvuzVq4M2SEGfE3o431UkfEkacP1rp3F8m+Ov8AEkc/XdVD39Wi++z3JB/iU5FfCvIch6Eg+E0uvewF6gZkID6PxMqCvdOih7U6Kj1Yz9an0KhdcKuGFvJZQANz8R4n+lUZVo6hwJWhSDOyklJ+dOjfeGONLywqqHafPHK2mWl3HRoAda0YvQonhHi86qSbqK3tcUPeacaqLlF2L1+lhnx7fPhlvNq66JCPLMYHnQF/gjptre2iCXFrdVPhSZ0E7Hw7UztMbhIzGtHMaCpiglmbdnJ/o8HHhu/cAfvEW6O6tQFuJ0zbpSeMczvrVdbwdWcreOZSjqZkj0p7blAUUgwJ0jrrWr2EnNmQqRxB39OdPxqla8mnBocWH7sWXaw2pOWI4EcfOi3FpW3J1qe4sQd/UfnWWrrDRAcnLxTzPOaKUtpWr1a09Khdh/Zpt/dQTPONuccazFuxXcnQyDsdp/Q0Ff3pbuQpJITMp/lnb2q2pxVLrGVRjUFCjsDvr04UG+Sab6ZzYa5vKnJKmc6v8NWg10f7O8bH8IlB3QSk+5I+tVq5twSSdTxqCwfLLoCdAogH9adKdxpnRz6RfXB/wdJuMcSVSfTTgNPyrKEwluW80A5jP0A+QFeVj3HO4OfW7hCkkSIIpw00F3MRIKjx033NJ0oKZB3Bplg+MNtPS4mQoAeWszRSTb4OIi9OXknKgZo5bVicLcWCQUzy1HzpdZ9oU/EkJyzASBG3OdzR6+1qEhSgmABsdyeXThQt+40VXVu4hUOIKQfnUlouFkAwNI686TY1janHW3SdFIjfQFJMx7itEYkQo/v1pb5BsubeMoR8ajHASKLax9DngRvv6SKq2G2jCzq4VH1gU1tbBLa8yfvae2tK1E2sUqNmkSeWKHbb8GpAqgAvbzopKq8tNcUeqCVrgUOV1jy6gz0EYhI2cXAqGzfPehQ1KSPDzzSNDQd5dRU3Zl4/xSRJ14QDqJI324109Hi/cTYvNfpuifHrctL3kLGYTuJOo/fOud9tL8gtwqDJ19K+g7zAUXDeR3URoRAUk8wY08q512k+wtx9QLd0kAbBbZn1KT+Vd/Fotmff4dnKerXpbfJzfCu2bzMEwpI00Oo/UHlVhw7tS0pedlfdL+82qQ0ry4tnykUQ/wDYTftAlCmHeiFrQo+i05fnVXvcLdtXe7uUONq4BxAIPVKhooeU1snhiukJhl3ds6HZ4onUphOb4mjBbVx8JGgPtvsKIYUJK2ZbWPiQP/xsfSD51zzD1q1ywsfhzBCvZWhHpTNq7WPxJI/FO3Q6/l5Vm2yQxyRd0YgzcJyuBGYbgpCmyf8AMndB66HzpTiPYO1dPhSppw6hIXCVdW1mUq8jB5xSO1xXvlpC05z+MSFgDmpOsdDUiMcdZUptSg63p4VaKHFJBGmYcxB61N9OgYz2z4fIG59nOdfdt3IS5/7byMjnprCh1GlBj7M75pegQ4eQWEq/2rifSasn9owtORwd8jhm/wARHkdweo9a3axl9AhtYuWP/bc/xUeXE+adfKmLPaoa8k9yk30Vy4wK9QPFbuab5Rm/7ZigFurb1Whaf5kKH1FXpvtYhzSSoj7ilZXk/wD83dD6K9zRtljjpB7p1L4G7T4yPDoFpgK9QKX8t9Gpa2VVRyG6xIlYINObHHiAJ1q9XmIWzv8AjW7SVcQ8ylafR1sBafnQQwawAJXZnKd1sPOLbEcYBzI9QK0RyxSpFR1P+SEiMWQrfbrUa71o7hNWA9jbB0ZmVvRyQ4hR/wBq0yfQmhv7CWSiUpvHUrG6FtpCh5pJBq/Uixnr439RTcRbQdhA6becV63iGSE7jqAYHITpVuc+zRMSq8KRzLBy/wC5KyKxP2VIOouysf5GQr5ByflV7o+RGT9PN9f7FSu8VMaQBwA5UubuZcR/MKu7n2dW05TekK/CtAQfZRmmtn2LYaSA2nMobuQlxZ8tfCPIVN0Qp6m1tiNsGZAZSOWnsAK8rRprKIzqEf5Vj5Za9rNRiop9rgKbhvvAqFGdDsY0pe32XzXAQ6VIEE/zRwSdqt9lYhLQERE7CBvwFC4naqKQQSSkyOdJjklF8M4VCi7wBKUw2SmNjmM/PSkbgfQSkkrBq4Wig6nWc2xFRP2oGmXjRRy+/JBA+kusoyggokFPGSZJqAuhZaSn4gDmGumsAHrVpFq2B4hln96VX7+x7p0OJVmSeJ3Hnzq4Tu1+AkNMPd/hiQRqdZj5VtheNldwEzvm08qFvMfa7nxQs/MHlSTs60f4gOnTUkDptHzqTxbsct3saNPPbli/udPKtqLQqlpc0othzQV5WceD1xO+qhlq0qR9VBvOaVUIhIDuFa1YeweEFx8vH4GwQOqiPoB9RVSuH9dK6/2ZswywhHICfM7n3mu5osO6Sb8GTXZdkKXketIgVKKhDgFbF0V6GDS7PPMliluO4GzdMqbeQFJPuD+JJ3SeoopV0KHVea9KuU0yI+e+1HZhVhcKaUQppYltTglJA3Bj4VDjHMGo7a5SoAg5jGoQ6I9idR5wa6Z9p9qldopc5VNELSfL4h5FJPtXJLB1C1pEsuK31QUqganVPSs80kmPU+LHlscmcqHinTMBmAIMwobjp0pfiDZUuUpkn4ilaAobR4Vb6CiH7iSfM04w7DbNRC1Nha/xKAn2AE+s+tYcT3S3MxLP8+9i+w7MqdSlSjkB2P3uXwjT6VMns24AIeBVP3kaATzBzTFWPvkbAD0250FiGLFEQkEda0bV2wZarI3wyqY4gsFHfpBzTlUnxbRzAUNxQyMTnVKgf5syT5ZtfmacXmOO5tW1Fs6FC2g4g+Skk70KjAUL8YQGvFrBcTpv4Uq15b6VNsfJuWVxjc2TW2PSIcAV1O//AMiNfcVKl2TmaUpJ6EK+aCFe4oK7wIqXlbQFCAZc0HUZwN/ShGcFQo6lTaknYKzJ0kH0oVGPkJZo12NH8XKTL6UqP40523ffL4vWakPatlYCFLQ8ngl8QsfyufpFJr8OsCe9CknmtSTE8BrQlviAcGzqevdpUPpTViTVhrIi3W1ykasurZPJRK2z5KEkCsOKOgy4yhz/ADtOBKvqD71Tl2efRu5bB5ZQhXyg0em1uk7eJIA1zEnrsZ+VX6aXkm8sjvadoeFTw1+4+kOAdMydvWprfELdfwpbHVl1Mf7VRVPvrVBjvzlPV1SfkpNe4b2dtysFtckbf3jahVqEUvIO9/Yu5777j7gTyLZPzCqyk6uzYBOZ0gqM6qaG/wDq2rKGkFZ6nFFASNQda9GNGNh71UsJF0UktpUtIUEwNfErYAV0zBfs2W4gKufAT9xJ8Q81bCkzwV0cpRspd1iiswUkhJB14hXRQpg3/GXKR/DWrhMiVLADenEFREiun4b2ItWYKWklX4leI+5p2liOVUlXasNY/c4412LxoqlQaPQrb/Lap7nsXiCgQu3SQd8jiD8iqa6+G/KpAn961b+bwTYj52u/s3vmzItnSByAUf8A6k1ErCX2yMzTiCNdUKHpqK+jgK9I86KU5NUy9hxq2vsyAeMUfZXUiumvYc2v4kIV5pH6UA52Stj/ANIJ/lkfSuTk0d9Hbh8QjVSRS1rkb0BdPaVeHuxDR+Fa0+oP1FJr77OHVA928k9FJI+YJpENJKL5NENbifkpFq+DcNg7d4j/ALhXTse7Wi2aHdlKnM4SUnUARmVMcxAnr0rneJdkri1UgOBJU4tIaKFTKh93UCN070JeXS3MyzsVE6nmfnXSUnjVR8nM1+pjN/KWzs3jDlziCHHXJIzkDWPhUAlCdgBPy61fnsRjjXNexF02lwiFKcUk+KBkQkcJmdTGschTzGLlKtyYG4BifXf2p2LJsh9zDj+kfu4v1pXiXa0MrQFAwviNxwk8gKqmI4mWFJCFKBPiOY5kkHZIngKAxC9/iHQTohIGh010lPUEjep68pOkLllYyuMTVdqcLmrJCkoSeShlJ9UyJ6mKQ3GDsM+JtIBAMc9j+VMbi9ISSEzl4DQAe21LUXHfhYKSmBoqQdSdogdT6VJfLHsTvkK8+s8aJautI18xNFtYRt4oPHTh5TWzdoEKIUc3KJGpnX0j50uM0DQIvGVp+Fs6cc35RpUjHaRxRGcIQkbyCfck7elTXNuojROby39Kd2fYm2Lav4l0ZjBRAMAEA5VJJEmafKcYfUXjipMUtYk2Vd4goUoD4WxpmMapMTtOh570Bc9o8x2jXX8/WhL1pDdysIACGyUjKnKFEcYk7nrsKAunQpWaAJieU86nb46Cyy3SGCO0Ctetat4lrt1/4HGswjCVurSlABnpO2p03/5rodngjLQldsEj/KVg/wD24+RpU8kYcAwgpdlIYfecPgtyNhnWgZo5jOdBqeFT3zAy/wB6UHopz6JQKsL/AGKcfWVtXYUzuEZYcT/lVBgxzgeVBX+CKYTCF5Z4qIg/7U6+9aVlhSpnQU4xRUO/bzBLNoF81d2rKOuo1qwWTVwCqGiwjbN4GwY5TqPShsqgod5ff6EJAn1JJ+VE2t8ytRhbj5E+JS8wT5ZRAjyprmn1/wBkWRMr2IC3LhzsvOqnVQzqB/1E60dhLVpqQw8iN/CuSNoEHWvH7l0KMX7TYnY6q9Sab4RdLSgrXiKBGuZKQdNyAOJjzpj6/wDRi7CGsJZgd3hrriRspRCSfRapisoYN2z0rL126SfjJWmfJMaCsoeAzp/Zrs43atiEgK+n9etOHXoGgk16lIO9TtpA2pTb6M/Av/8AUATA1PStgpzgk+4/WmXdJO4E89j71gt+Sj660G1gi3O5+A+kGtf40jdKh/pP5U1yKHI+WleF3mKppryQWjFE8SPX+tTovAf6GilFB3APn/Wq32wsHA0DbMFRMlSkASEjgADJJngDtVW/AzFD1JqN1fuEX3a1ls5ZK1ckwQOhUdPaoLbtowpQC0qanYqgp9SDp6iuZG5KVSqRG4OkdI4VreY2OG1J32ek/o+NRrl/c7d3nU/WonL9tJhS2weRWkH2Jrk9r21dNslpJIiQVA+IjgkHgB+YqKzuUkEmB5xRdmKHwiXLm6Hv2l4lLrGVWjQWZH41ZYg7EZQNuZrn6b/OqJ02HSmuPOrctpaTKQoyQNjISAOvi9hVatCEnXhv51Wy7ZwNTD08koex1/7NsEUGnHHB/drMISUjxAQS4Tv0E9TxpxjmF2gQpa0hITuUqI9N9659hHbos2amUN92TohwZvDmnO6o/fXMABIAHpShq9/u1I7twhKjAcJCJI1dXBBUsTon4Rucxq1HgXvSVIGxq+TnWUqUUycuYyQOAmhre+VlTOgMajjPXetHrRLi0pblSoGafxEmYnhEes0zVhgbgRJ9x5D9ariERaW4jRiCtQnQfiOvh4zzpg2PCBsd4Oh9etQW1olRIzHwiVQNARGilHQETtrrUVziKEklEry7qAlI5SdqU90iuhoLZavhE+oEdSTwquY/i0uFDajlT4SrmRuRGsT9KY4j2zU233aRDsQpSkwUzwCSBrHGI896X9msIafS4t51LDaCJWqZUTPhRJykiNtTqNNafjxf3NE7Nkdq1oSBPqdJ/M0UrGCpCVFUztr7xXty3aNnKzLgOoccR4lcIbQRA/mI4cax/VuE26yrirKTHLXf6DpQZIQfgO+KNrqzS42dSCPEdoPTXoT77UIezgXqkkc8xk/IaVjF2pG4M8iKMZu9BIHPpNBHJLGqYt8gOHYM73sNFQUkxmTmkcCcyRoP1p5edrn7ZwthbiwmBKlKSrqFAiSeHpxrUXJgBKlI03QdB6eVBN4ahSyl1wgn4VaZSrgFHhPOr9WMuyLgmX2zuHFZgopI2IgHhoVQCdvnT/DMeQ+jLcEhWwcHH+dJ0V5/OqwxY5VFOkpOo4iOY4ee3WjmHEJEFQIPETA12VGo19KTNK+EWm0MbvslbIV3iW2HZ/AsIX/8alZVeh9KhuEOats90hI/6YhCj0JEg+hrV0uNnUEA7Z4KVA/hXsaiQy2VggZFbEbSOPStEMrfF/kbHNKPRU375tDhQqyGYHXwka+qZqy2V6AlIas0uKMGAnRMzuSANAB70xubd9JKrVffIG7LnhdH8qpgj29aHvri5VAC1swPEnKFp/1KGqfWtayJ9/8AJrhmtWwp27WkwsqQY+FKm0gekV7S61tMRUmU3FukcBAJ9Y0rKOo+6G+qjpzl8UGDUjeND961WFdpml6Zj5EEEUHcP8UmU8wdvPlQSYh0X5nF0niKMbvAa5UMXIPxe5/WjGe0a08/35aUvcwTqCLjr+dTJdnlVEwTH1POobSZUox6bk+gmugW9qEcSfPhTccXPkh5/CA8IoT+AeQ5mQpKkndKpkczmB1HSN+NNE1tWuOGIXRWO1PYdq9yqUe7cGmdIBkfhIMSOu9UjFPsWeKT3Vw2TwCkKSD6gqj2rrs15mG1A8GNys24tdqMUdsZcfk4BjPYW7sGs7qUqRxW2SpKf5pAI84ikTKFvLyNkSQTqYEDXevpS9ZCkKBAIIMgiQQdCCOIiuCvYGLLFFgf4KhLZ3y59k89IInlFZs2FR+ZG+Hxabxy3/V4+4zWnLaNtqEQ2nMORgFXrINJMVs0rbbUghJUgDLEzrOmm4Cj8qLxm+zJWmdwR7mD8jSG6x8yAgwhGk8/6VkjFt2jz008jcn5CsTS53aWmkzBSVagCEmQjfWTqfLrS0XLrivEY122Aj61o5jTjhEadYj2FDOuqBhJ8+fU+VNhGVbXRmmkh7bqCTqrzJOlTpClHTMlJ+9Bk9ET8I678qr9viCQrMUhxY2H/TEcY+8rrt9aYvdoHVJ8SghPIGCenWqnjaKToZO4oGSWwEFGWQAAY1B8U7njrSxrHoJI02nykmPLWgri6QsjhHI7zvXq8ObcMg5NIhOonnrqf6UChGvnsJSsaX19/EsKQQCvQp/EIInL1jhNKW4Rom0cWr8TgV9AIA/c1Fe4e03oVvKMbhKcv/dNJ86hpJHqa04sSUaT4/ktot2G4SXF948qVEzlSUx0Gmw6Vcu8SEwVhMcCqI965NbKUnYmm9tfqESJpOXE7u7BUqLfeYWVGZB9RrQa8MWngR6UJb4wNPCfOR+lPMOxpH3gQPOSfSaySjQamm+UKywsDRM9ajtcVSoFLgjTfTQ+cSPnVy79oxljxDQT06VQcRw/K4vJ8OYx77UahFLsLJFLlHty6VeIE50bGdSnYSeMbdQRyqBd2pXDx8ts3VJ59PapMOdObKdgCYPTce00yeabIKViOv0IPA0xNJ0xINh3bF9vwKEpOmVQlMdQdKdG8tnk5VpLJOxQZT0OU6e0UnaVrkKgon4Vc+ihz61j2HLSZye2ny2qpQi+Y8Esf2tu834klD4A0Uj4o/zIOvtNSXF+Lhstlxduvmkwf+KRWjqs3hJSrlt7Dj6U0XclyO+aDsaZk6Op/wDL6ihbkpW+wozcXaBhhzDHgIeWRrmU6BM8RqNK8olt5uPBdFA/CtBKh0kEfSspvrJ8uI79Qv8AFACUjgfT+h2qZDpHDL5H9/OgUuCeIP70BqZp+TFbpRBslcbCuh6fpt7UIq2dT8AzD/Kdf9uho1I5afv5VulXPfqdfQ0hwCUhz9mF2TfHOCClpZ1EHdI+hNdaVczXHcExdVu8lZ1TBB5gH6iQParvadqG1bKGnXhWjD9NDosuTS69VcCKUt4gCmZ4VA9iI5066Dqxg7exxodeIajWq/fYykHek172lSDE0DlQ+GLdwX1/FmymFKyqPIGK4r9oV4U3QbHinbfNrqI8jOlXJvtI2R4iSuISAJknboKWXTCVL74pBWRlB3ISJ0HLc60jNlVcj8egeZ0Ua4w+4dROXLO86H5fvWl6uy7vEpPTWukJUojRA9T+lRu2a175UjkP3rXO9acV8p2ofCtOlUr/ACUNjDVI1KSfLWgnsRSXil0KLcQEBIBB/FPDWumtYOgDXWlmLYC0oGQPbX3q453F3NGTN8Gxyf7UvyUqxw1AcBStLjY1I8SXNtsu5g8RNb4nYtOFOV4hCfulEqHkRAV6xtU1zhWRUbitU4aDzp6ybnvTODl0k8Mts0aWzDLQKktF0j8ZGvGcoge80qaxBWYqgQTMcBOsDpVkRha8sA/KoR2VcjRJIolNc7uTPKFdC+2vipXiAIPMcOVHDs4lZKkxrwJMDygzXn9mnZjL71o7hN23BQlR5gKj2mqTTfyuitvHISx2aUDoB5TIPrH1FGt4UpIIKNvf+tA2+MXDf+Ilaf5k6e4p3h/a4bHIfWD86Tk33YOxeBa2RMERRqLNG8+E6zw96fIVbXIIyQs8QRJ6yKltMKQ2d5jUZoMaQSKTOVE9IHwvBwtIVnCk8MpHlOYH1oG4todW0YUImSTIETM7SNasyrjTT+ntVKvUvF9TuqkkxH4cogenGKzxqTfIbVICWtDT0kHaTofrTbD2UuJBI/Y0pfjiZZBTuBqDudZVHPyqDDMYyIQeZV8orXFbo2LLdbYUkapg/vlRiWeafUfpSuzxlKuOvsabMXs8leeiv60caK2nn8Ik7R6VC9hIV0o8FCuh66GvFBQ6j2NaI0yqEy8AJPxT5oSo+51rKam5T1HpWVeyPsVwUMA8Yj9PpwrZtSonh8wKnNrxT18PA7bVBGg4HWQa2uIwJbc5H9a3S/PT5CgZ10kHXXn/AErbvyDr6H98aU1RQW6lRnWfrVXvQ+2rOhatOHSrO0919d63etQsSNTVLjlFptGdmftBUG+7cJUodPFHp8Xnp5Ufddtp2n2NVfEOz4OqdCOWh9KjYvVJGVySRxHLqOdXvHwyB132hdcMpSsjnBA+dKLvHMqv7wweW8ecUJi+PgSlvfiofQdaX2GGBS096YnXKPiI3JV+EeetMXVyNEMs5yUY+eC9dnnCsd6ZAO08ufrT83ZNKbchKAByqdLtcbJNzlZ7fBhjjgkNGbmmjDZUKraX6OaxQhMTUhS7CnFv6RjeKycaU3D81FcXuY1CtyhnUugowcVyC3jM6UqQS2ocj+4pyrWluKNS2qNxqPT9n3peK4uvBj1+BZcb91yPMKfSY2q0WaEco9K5HZ44pBAKVexq0YT2yHNWm+hIHnFbHCcDx7pnRUWiTyPtW4wZvlFIbLtMhXFPvBp1bYsk8f0qt6fYpo9X2dSdgDS/FOydqlClOtIUQkkmIIAEzIg1YWLsHlSntc2pxhYb+I8DrIG6farVK2gaOMvNNoOWFk6HKkagcJPP6U6cxNxtlKnDEgJQknMqBqJJ3jyrfDQFrUhKkh0SZUmQYidDEcKhxKwcUk9+Myh8JGg9BwjjSpSUqUgEgpvHHVJ0UFaEHTxQeXD5ca2ucfLSQFGCVpJ0BhOucRxkRpVXauHmTPdFQG5T9YqC5xMuuAqmJGnISJ9aZHTRbsjqi34tcB51WSMqNEEfiABKvfTyFVS/VkgbeJZjoSCPSrE7cpZaEaKIBBHnQLFqH1glIJ61WOW3xwaNPo55+VwgC1ujwNPLHF1iJ1+tF/2eCUSpCY5jeld5a934knw/T+lE0m+hmfQzxrcnaLVZYmFjeeh3pk1cxx9Ffkaottd7casNq84EzII5Ea+9RXYOP4dnyR3JcfcsIeHEEelZStnFBGsg1lN3/cU9DqF/YxVfYctlR3KfmKgUgLHvFdXx3s4FA6VzvFsAW0oqSPMcDXWoU0InLYpniPnyoZKtydR8/wDimgcnoagdtpOmh36HT9aCURYO3O/zFTt3JG3tUChy9R6fpUKneVZnGih6yvMJFBYlhmYZgIUOW/npxoK2v8pkeoP1pyzcBQmoo2UuCg32EhTgJVlk6nrz6GeNTs4X3K5J309ab4/bwZG1LLi4zNa7oUn2MgfpUbbTgzpaJr1Yy+5YbW4kURnpDh91TlKprlONOj3qfBMF14XDWoFYpugaLTPO81okqmhUtmp0J0qooub4PFLqFxGb1qRYqF1zKJO1VJOxGSSUW2EYbZJPCnbHZxpX3R7fpSvBwDH5GrVZp0396a2+jxMqsU33YJDqQMy06z4VceG80vHYS7a/wbkkclyPmJHyq9sg9KMbc5iijJ1QlpHPW3MSZ+JrvBzTB/7dflTC27a/debU2rrp9Y+lXpvKaXdp7hCbZ0lIIShRM6j4SY8qJK+itpRLhppalLSuFEnVIUZneNNZoTEsTSlpRUFKMASob67+etBYTiQI3rbHXwU6a7Dy2pccNv5g8GNZJKPuANPLUYQSPLf3o8dmiZUoA8yR9aGspSJ40c5irhTGsGiUoo9lj0UIx2wivwJ8WslBIIOieHThWYZf5dt6MuJKDSexTB96YnuiBLBDG6SHi8YWoROlK7+9NGDao8Pwj+JuUIJhEgrPJI3jqeFTHBykLyOEFcuiGxcg1ZLbGUpTChJpPc4OplxSVawTBGyhwUPMVApqTvRU4tmv9vJFNdDFV9JmvKCSzWUFMrcj6XWgEa0jxbAgoEgU+ryK79HhKOQY92YKSVJEGq4klJyqEGf3FdyxDCkrB0qh9oOykzAoaAcSiXLGs8+PA0ruEnhprT99hTZyqGnA/Sll/amJTtuOYoJRFMTOOEdKa4HeAykmOX50quE666Hnw/pUKVFJn9/8UCVAssGNNyyTx19wf6fOq5ZIC3sk6OAp90lST6KAo1zEc4I5xp1pfYIPfo6GfQCqdOSofgk0a2iyk5ToQYPpVktnPCKQXygHMx470xs7oRoaw58VSPaaTVxy417jhCqlBoBq4FEtvisrRvsJy17FRh8V4q6SBvVqJUpcEgGtB4tYKfAbRzlR8th+dE26VumEAgc+NXHAOzBSASK24MPNs4Ov1XDhH+Tn1t2TvG9UE/WnNpf3zOi28w9j866tbYSBRX/pCTuB7VolpoyOBuOb2nbIDRxtaPQx8qe2PaRlfwuDyNWV7ss0rdI9qVXf2eNK2A9qzT0bXRNwSy8lXI+RoXFGwpJBHhOh5eR9KBHYJ1s/3Tih5HT2NNLLs7ckQtaY5x4vrFLjgmnVE3HP8d7JW7iCG2wlwxlUkRx4kb0sT2IWgStSjGw19K7Pa9l20GTKlcz+g0qV/AUKEEVux4KjUioy2u0cLQAk5TwoxxtGUEKBPLlXSr/7NWXTJkeVBt/ZEyD8Sv8Acayy0Mm+D0eP4tHat12UfC7HvV5eFMUfZEFGUuqTNdGwrsQyx8Ip63bBO1bMWnjCNM5up108k90WclR9jiuLy6Y2f2WIa2UonzrpoRXuWmrFBdIyz1OSaqTOQY12Ge+5Jiq072cuwY7knyr6DLY5Vr3CeQoZ4Izdsfh1uTEqRwljsbdKTPdxWV3juxyFeVPQgR6/Kb1lZWU4wmUPdWaVjWsrKhCnY/2aBnaufYnhim5jasrKEW0Vy6b6UD3cVlZQsUxlheGslDi3FlJSBkATJUozx2A0+dbWGHd4vwep61lZQ4krGwQ2f7EFY4UsX9njgMpMetZWU2cUzZhm4vg3R2MuR94fKp0dkLn8Sfl+tZWVnlhh7HRWryryHW3YF9R8TnsQKs2EfZokEFZn1rKyihigvAjNqcsu2XLDuyzbY0Apy1YgVlZT6Rz5NvsnDIrfLWVlQEyKyK9rKhDyKyK9rKhDK8rKyoQ9rKysqEMrKysqEMrKysqEMrKysqEMrKysqEP/2Q==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pic>
        <p:nvPicPr>
          <p:cNvPr id="16390" name="Picture 6" descr="http://ivory-freddy.bloger.cz/obrazky/ivory-freddy.bloger.cz/krmeni/ves290f35-zelenina-01a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1484784"/>
            <a:ext cx="4094497" cy="5020073"/>
          </a:xfrm>
          <a:prstGeom prst="rect">
            <a:avLst/>
          </a:prstGeom>
          <a:noFill/>
        </p:spPr>
      </p:pic>
      <p:sp>
        <p:nvSpPr>
          <p:cNvPr id="16392" name="AutoShape 8" descr="data:image/jpeg;base64,/9j/4AAQSkZJRgABAQAAAQABAAD/2wCEAAkGBhQSEBUUEhQWFRUVGRgUFRQYFBQYFBgUFBQVFBUWFxcXHCYeFxojGhQVHy8gIycpLCwsFR4xNTAqNSYrLCkBCQoKDgwOGg8PGiokHyQpLCwsLCwsKSwsLCwpLCksKSwsLCwpLCkpLCksLCwsLCwpKSwpLCksLCksLCwsLCwsLP/AABEIALcBEwMBIgACEQEDEQH/xAAcAAACAgMBAQAAAAAAAAAAAAAABQQGAgMHAQj/xAA+EAABAwIFAQUGBQIFAwUAAAABAAIRAyEEBRIxQVEGImFxoRMygZGx8AdCUsHRI+EUFWJyghdD8RYzU5LS/8QAGgEAAgMBAQAAAAAAAAAAAAAAAAQCAwUBBv/EACwRAAICAgIBBAEDBAMBAAAAAAABAgMEERIhMQUTIkFRFDJhI0JxoVKBsRX/2gAMAwEAAhEDEQA/AO3r2EBCACEQhCACEQhCACEQhCACEQhCACEQhCACEQhCACEQhCACEQhCACEQhCACEQhCACEQhCACEQhCACEQhCACEQhCABCEIA9QvF6gDxCEIAAhQ35tTH5vkCtTs8p8SfRRc4r7O6GKErGfs5B9Cp1DFtf7rgfr8kKcX4YaZuQhCkcBCFrrVgxpc4gAbkoA2LwlU/OO15NqJ0j9Ud4+XRIjmlQnvPcZ37xPw8Vl3+p1VPXkeqwpzW/B0j/FN/U21zcKFU7SYcb1W9eeFSGVgQRHoo9WsXkE8WEJWz1dRjyRfH09t6ZdKfbGieHfIX+Eqdh89pP2dB6EELnwE7/NbmOjqk6/W57+SRdL06GumzpTXTsvVRcBmz6ZsTHQ7fEK05dnDattndOvktzGza7/AA+zOuxZ1f4GKEITwqCEIQAIQhAAhCEACEIQAIQhAAhCEACEIQAIlCEACF4hAFDdWjqebLXSzFrrGfitNJ4BueI4+ysa2EGqRPrK8tzk1tGnGuJL8j5bxHVZ0azhzfcEL0GWx/KyosGmDci0rjskvsraQ4yvPybVL8TynzHgiRcKjmnBtEzKYZdnPsiGu93nw8Vp42dv4zKJ1faLNWrBrS5xgAST4Bc6z/tK6u6BZg2AJvHJ8U27c533G02GzgHuI/TwFSGuJ8lT6lmcf6cWN4dH98iZTfJkqRCjUdlJpheUsns2oo2NfAQGoWYPx8FU5trTLNHmlZL1o3WUKDTOnkrfQxJafLlaAEKVdsq5bRyUVJaZe8nzL2jYPvDfxHVMVQ8sxhY4OHB+wfBXfD1w9ocNjde+wMpX1/yeay6Pan14NqEIWgJghBKh4jNGM3MnwXG9eQJiElq9pGg2HqsR2lHQfNVO+teWc2PEJI7P52geq0Pxz3bPn0UXkQ+uySSZYS4DdanYtg3cFXHazvPxXooHlUvL/CL1T/I+OZ0/1ehWJzan1PyST2HisHMjlVvLkvokqV+R7/m9Px+SyGZs6+iq73/6oWJrgCXPgfeyI5c5PSWzrpivstzcaw/mC2tqg7EfNc/f2sotP5ncbj1WLe21Lx+YTSsn9oj7Dfg6Ghc8/wCoDPH5lC77v8Hf0ln4JtPL2kyQtr8OB1H7qNj8+pUGB1R2kGADG5jZK6/aCniGkUasOb3o2JgEkEHdqwP2Q6RPn3oZ1KgUbDZiJIPCr+NzsuaNIN78zcXCW4bOGirpl08yORvPRKqM5PZL67OiOeHi3Ci1he+60ZbjpbvutWZYktIjr8V2xbXJEYvT0Ks4pQZ8pvwoVFw3JhR80zipUqaGgNbtJEkx5qC2v3j7Qzp3HWDIFrAT9FGWPKaUmxmrI/sj5LBhXktBNt48pMekH4qWwpKM6uAG3PEx+yZUcYDwQf5CQtxLF3ro1K7E1pMkV8Q1jC90w0SfJY5XnFKt7jpI3bsR03+qgYvNmhpAgnYgi0dPQqn1avscQ2th2OGk6jTJkfA9De3EpjHwnNfJNP6K7rpRace19nUhJG8eF48eLrwDrP8AuifVK8o7S0q1EPEgglppSNWoATE8X3WOKzlxk2AiR18pG+3gpx9Osm3v/YfqI66GRN7rRUxDWkAuEnYTe3Krzu0xMEWEabzc9fP+VkMS2pGoAktguHvg7xJ4nhTXpC38p/6Jytml0ixsqq3dmMdILCdu8PLlc+w1fuCXSRvPvRG56+aaZNnwpVWm5bzAmQTEAc+fgrcBzxruEvArlqM6+/J0tR8Zjm0xJ36KDm+ftoUwSO+4d1h3k9eip2Nzl1QyT5+a9JbkRh/kwWmlsb5l2hLjA26BKH48uUdrpUqnh/Beeys2yT+JHRrDiVnoKlspCFsawLOanN9sjvQtAK8dWe3Yp+zKmETO91HxeV6RO6slh5Fa5J/7DaImEz1ws7ZOcPjWv2seirdTCoY9zSrcf1CS+NvZOM3HwWioUnzLMQwGSsm48vYY94CY6j+VzXtd2mMlrStGU+euH2P1SUlsfP7SankA/ZSTP+0ZJLQbDYSkOGx2miCTckkpLi8ZqKdxa+Ce/Jb02N/80LjutoxpPKR4c3n7lMqARdZpmrjxTRMbWP3CFrBQk/cY/wASfUzpzx3++13B2BHImSIUrA5o1nvNIsWzzFri1wkWmA5pgQZ6kxbccLFjHus0F1rAAmfscK1KUhGeNVJdoumIrB9OaLw0nbY3jeOVVxVqUK5Dj7R7xdxESJvtyteGxrm873+I+4TnCOZXBcYDm7x0It9+Cpeq99eTOvxfajtPod5RjCIB8OUyzXMG6NTiBpuTba0lU/GZuaQ/p7g73j4jc/CElwT62IbVl4cHg6mucbEQQY4uVGuhyg2/Bnyl2TGZ6H1nuiwMttY2iPndRXvLjEST6Sd/FKtDqb4INgCrJk2VPr95gFzvMjwuPpFk1bBVx3EsxlBz3NnuFohoh0TvBbBM86vvZMqLi2Adzdxhxhu9yDcH9gt1bJ/ZAOqxpG+mx2ho73E/uoL3Qy570hsAkPggk7+8I9YWf8t9npaZVuPw8GrNm6m62EahdwkGRtJm+rqk+CqOqPI2AEuk8AXW7Mc0EW421CDawuN0hwmPhx8fgtGhOUezOyJuM+K8Fy/xJALWuhpggapINhE2nZbKFSdT7wAQLiJtaAY6qqU8UXGN+o/vwE5pYg6BJEen0j4Is5a6F7Jr9kPJKxdQNkNEaQLzc9LR4+gWmjVII6RJmIDvEjZSHYN7qbn2LWBrhwbgXE+9BMfFav8ACEtAbfV3nOb3jEwdQFwAf2S/yNeqEeC/JMwOZu7s2mRN44BHM79E0ZmLIGkw4G4gzIPB6KtU3Rcw3TAgGHSOk+O5QXGCWyNyCTeNx/yVVnKaaC6iDSl+CzZlnzqlUFxk2C9p4mTZVXKq3tYcX6Y7pJBJJ62Vhy5hVOTyrjxb7PL2vk9lgwJTrDsslmCpWTWgem4Sla35KGbixQa1R2qyZaTCV4sFplFsPBBo30cWQL/D6r2vjy602G/nuqxmvaDT3GiX8Dz2+pUKhnj3lzag0uaXeUCNJ/1E3NrD0TTUvb+L6BQbWy1vxbfvlYe0mUoo1vEeqZYVxWTKb5aZzRiHljgRK5v+IuWezrCo33Kl46O5H1XTq9PlVrtVl/tsO5kXuWnxFx9+Kdw8j2bOMvH/AIW1t7OcVKh0AeCiBt1mym9/da1zjtDQSfRWLs72NqOmpXpvawbM0uDnedpA+q9OlpD8Hsr9IbJphxZWupWbT7rKLWDxYJ9Vh/jXdB5QErdx+2a2O5L6EEIT/wBqejf/AKt/hepLcP8AkP8AN/gV0cKWtu1ghzXu1lpdoIboB50kE2G87LDH4epQe38wYAWVGatJa+4IMC0cHxUjA1WuY0uFPR/3D3tZ0AwAQd4twDyoNXFjSG990Ektc4hu0aQ0E+e91oJpeBGFqm+n/wBEaoRHdFj8IdPzCiuzJ1OS2BO4F7STHosaz/AwSQQTAB3t67qHROt0RNpt8l2MOT3LwL5liUGiViMx1d6ZlRcM15JLDF433O6j4kaNj5jxCm4A2JkAD5ydz9Ezw4owtlgyjIXYk/1XQGiSQN5sAFesCxtKmG0wA1ogffVVrsXjBUp1RyC35EFWFzu6s2+UuWgUtGGd1iaQA5dF+bOMfGIVLznMLtuLtaDyWhvdAPU2Bt1T3Ms4pOdpJc7SNmmLmZkqp57nYd/Tp0WU2iPFzukuXK6+TNTHyVGvivIqxde27vjB+7qJhME55JPdbNyZ9OpTOhTDe+/vHcA/Qfypz5qNkgW7si55jz59E9zVaIKMsiXxMMJQpDkQOJ3Pjup2FPgBqNmizY2t5KPhsC0QYHQtFj1n+6YU8M7SLElxDmgXm19rA7GEjZY5eDTxcV1/uJNCrEiR00m0824mUVMeaRcWiHPDmzMQDGoR1tuf7orDVqLTuCXarTBtpm/EKLjm6mG2nTsHHvDafqq1Y/A5KKi9kd+NDmtAAGmbmJOqN/L+V7i6wAO20jw+CXsxAEHnlR8xxFjpMifr9OitjW5S0VX2qNbZOyrEzAOw2AAH2VdcsbYFc9y3EiQdj6K7ZVmFgEt6hB72eY8oueEeITCgbqu4LGhOcJWBWdCf0VSG7FGxlGQVubUCyLC7YJyUea4ryQ2UrMctAdqEz1/hQX4SDz6fRXDHYLiElxGGhZ/OypcJB5IWGBHKaUq4ASTFYgMulGI7Q3hq7TTKct6JKLfSLZXzMDlLK2agnvAafHcqrVcxMyTdahiS5acMWNfzn2zWxsJPuRZjngaIYAwdGtDZ+SxpZq5xt63S3A4AuMlPsPgmt3RbntPUTVjRXH6PaWMcbOAcOhA+wsn5ZTee6NDuL2Pw4XlV7eI8QihiGgxqvwYJHzUa75WdTWyx16W49Ec5U8WLSvU7p4kECQ6fDZCv/T1/llfvT/ByXDZkaVYN/I4xwbmDM83KnZ24ECwB2nzNvikzsI51QOPFyJuYUinqcdLpNxA8vP4rRlFdMw51TlbuPRoxGBe67O9IEgg3jx62U6jgvZM7pmBL7R3lnTpxcE3mARuQbhb31gRLoi43jjzkqt276GZ4MpLfIqVd3fPiZ+fRPOzmTmo8iodIA922ozc+X91uwvZGpinf0WGP1HaeoVkwn4P1x3jiQx3BDXavImQm+alHUWZ8qJQfYUMuOEqg0mk06gh0XAcCC0/G6aZtjP6TtJuG7cqdlmU1qFMMrua4iBraCARe5HXxWrOXUqbdRI23HoFlWOSn2iEqmU2lhg4Gr+olobF4bbUfkVW85/8AdAG8QrfXrOifd1XgdDf4Kr4rChlcVHOlsyZ8Py+d03RJNkVPs9w1QObTi7hYg7ECNP8ACa4PTIIkOmQ0bXPBNxHikWGcOfhBuOb/ADT3B14gMJ4PuidV7A87qN62b2G0olgy9wa15J0PkcX0wfddBAJgkkjhZ4rDj2jdDhOkON5aHaXE6BuGgt+HkomFxWlsAAydXeF3QIHO0rTmWYNbrcNTdUjcWsJBAvB2S6W+h5vi9swr1wR32GSZkf8ALra5LfksmMPgTuSZlpcYAcTvt6pZlbi54LidPAniZTvO6LSwOZ7xNzP16o9vT0zLs9Si5cIrZWa2GdM2BHED9lGxz/ZtECQ+Q6eogiOm/ommJBBOo3EA7TI3mOUuxjg4XTVUuwyaeVa09fwQcNXhW/I8uqOhzjoHjv8ALj4pX2cykA63XP5QeB181caL0tmXwXWtlGPicu5E3C0A0Wv4ndT6eJI2MJa163tJWRPKivCNOGJBfQ1pZm7qfRMMHnjmmbHzskDWra0FQhmST2EsGqX0XJuYUqw/S7of2PKq3aHFMpgwsGEhJu1uEe+iXU5LmiS3qBuR4pyWTHI+LSTMrI9OcPlApud54SSB5Je+toHjz5qFgDqq6jxJ+OwTFmUVHmQJWmo10aTIY1Tk9o0U6pcbptREAea35f2Wqn8qY4jJHtEObEJW66Eu0zfqioR78jLA4hjGguMSsMVnjSCAb/IeUquZvinB2ngAKNRqE3MyqqcaCXJ/ZKHbHhxBEE87c3+gUprhEgmTAiBboSl+HpEi1+VMoA/FXvjFdDOtjKhmgY0NJJItIiEKFB6D4i6FV7v8h7USoEEGIBge7wD4RuZ28liCBIIO0AySQeT8VuZGl2rpYiLum0k8b7dAtbKh6gxf7ndNtvQhGCTN0giWnbSdMEkmYJJ4/vC0Yce0qtpwd5O+w89kVHy2DaATwBeDP3M2WGRVSMRe1rei7pKDf2Rb3YonXOyuBa0QLFWwUZEG6omQ19JBkfNXXD4mWSp4dicNfYn6jU1Pf0Q8wqNAVSzjJPbtlgvIjibifSU1zWtLoBTXJ8P3QoP+rPRCVPt18mc6zXJ3U2FzmvETaBeOl1VM3YH0G6DvuOZ4uuz9qmN9k4GAYNly+rk7WsbDtXtNR0CxbpPDvLhcjFUy0uyn9IpVxmvz2VHB1Y2FxzOxB3/ZNsPWPLmy5xJPQ+Y2BnjdL8bg+8fZtO/Xr1WinjHNMFsbjaR3hBTbirFtEo2+zLiyxNxY0QCLmTYyNJ7sEnla8VQfUdpbIa2zjPdc4HceKV4PEurVWU2ySYZsPcMyPNdLo9h5aA53AGkTpaBx4qr2nHx5JXZDtjxi9FJoVmsMTztYyplKsXAw0jpLSZBAERFjzKteK7FMpmWsENHTc/ykdVrqTSXEn9LSLkeJ3AA6KmyenpkacNwXuQ1JiXMqLgA4NsJ2BgdLne6RE6ngdT/5+is2Pqn2bwAf1Agn5+ViqrhHzXBM8n0V1GuL/gnbKx65rWy3Ze6E5w7ksy2lZPsLRCwMmztmpSkkbKbFKpMXtOkpVNgWdvbGtmVOmtoprZTapTaKchTyXRW56IULHTdSa1KFGlLyi4TSZL9yOX9rMtGHxb9Fm1O+B0JJ1D5/VZZXmzmkJn+I1P8Aq0iRw4fGZ/dV3CuXo9KypORn0rha0vB1PIM3a9kkbCSq12y7US0BoIkmD5KLluaaGn1SHOqoqlrG8HfmSoRxoJrrr7LMmHFNx8/RYcrrMxFJheBqIv8AT9kxZ2fbwFUaMscGgxpAHyCvOTYnVTaFm5UZV9wfTLaVJRTJeCyMWgJm3IGjdbcudBTN9QFX4klKHz8kbLZ70hAcmHBQmzoleq7+n+CXuzOLMIiPMkbXt87Ss/Y/6TB25MWlbsOwm5cHW1GwJkTAv5dUB+l8yRE2sAQNgCLHj5HqmOQeGaa9EQNzySSIgGBtfb6JVRqhuIaRMHad/onNSmIMWkEkRNrECT9UjzF3fDhG/lyeP4V9T5JoWv3GSl/J0fJnzDo9RC6BlNXVT4XK8hry0fRdLyWt/R6QEpi/GxoZzo8q1JC+thZq28/VWLBUdLfJKsvpa3zxKm5vjfZstwnIagnMSv3Y41Ir/aJ5qagOOioFWs4V20SCWF0v0jg9SOLDorXnGYn3h6fv0Ko2Y56WO1NJ1zeNt9ndUnU/csbQxlt046ivJYszrtYzuNa0dBa6ouOIL+km8JrjO0RxECIHPn5qwZB2XoPqBzw14G4BJE2sZ3Kfj/TXfk85CqU2SuyfYtlICuQS+5aSZ0tP7q8ZZmINputdTBO09w2P06JV/h9LrSHdFTKc4S2a1GPCyLTZZswnR3RuqDnOHuYu7aeB4BXbL8ZLYdfiEgzzDOkwyFXlfOKmh3BXtzdbOc5s8taWgz13+zuVXssbNb5/srdm2GcZEhtiqpl5it8wrcaXKtlPqEONkWXXLBZPMMUiy96dYcrz2Qu2M1eBmxb6TVooOUqk5IfY1smUW2U2m6EvpuUj2q0qbdIonHZIqtBCWVqUKX7VY1Wyi/Vi2vJ2vcSq9sMB7XCuP5qffHw970XOqL11LP4FGpO2kg/Gy5U9mkkLTwFKdXYpfJQs6JZrmEx7N5drcXm8beaSBysfZvEQCPFXZSlCp6LIy9xrZKxmWjXKa5VDPJbKlMObwozO6bLMj8o6Y/BbWi14XEDhSDidrqt0sQRupAxi5px6RF0oaurX5KEtGLKFHsl7ZQg4kx3STBgCLzstg4BEcweTxdQKVSDeDxBMGeD8Exp7bkWiCJ+XxWnbFxYtTNSRjUpiLwLzbpyL7EdEhzalcxccGItPIVmpNvYFxANrRJtquNr7eCruYjjc7CDvFlbj75Ihla4NjzsxiSWAT6fuuh5bULaBN72+a5v2YplrtJP30XTsDQ/otEbkKtwauZYrFKiI0wZ9lS1HpKrecZzMndp+YKY9pcWWgBpiB9yqf/l1evqdRp6o3Id3Z5F7eMDouW8rJKqJCnhBO6YszLMokB1jYxte3xVZOEdVJAsAe87geHmm+Z9nsU336ZHxC1ux72UBTFAtI3IcL+J6JunHlX9Gfm5fuftFuXgNqjo3rfg8Ky9n8cabgBt024Vbo0iGy4d4yY6TZNMBV0wTI2vE7G6hlp+TvpqW3s6xlGbh/dNoEnwU+rhG1Lj+4VAyvGeMDnx8E+y3PIcY6H0S1eUuo2D1uE0+VRLxNF1J08dVljz7WlNyRwCttDOmOaNfNlnWwGkF1I25CuXGSfF7RDk4tc1pr7/JzzMqO9rqlZhhXMrggWJDx5E3XWs5ysOaXtF+WzcFVCpkwqPiWt4Em5JNgFViv2bOEvDLs6Hv0co+UY5dVkAhPcK9JhkFfDu9wkciLJpg6oO9j0Niq83DabkvAhi5CktMc0nWUmk5QKTwptILDlRJM01NaJbCtodK0MCzMrqrn+A5I3Byy1rHC4R7zDQSnuE7OGJf8h+60cbCssfjSFb8mury+zmfbDHl39Ju27j5bD91TcXhpEjcLvOL7EUqky2CVXsy/CwH3HL0lVCqjxRg2Xuc+bONtU3A4jQ6ys2cfhxiKdw2fEKsV8BUpGHtLfMFdnXyWmN0ZGmWfDY2Qtntjz6JBgcWR5JrTxYMSsa3FlB9G/TdGS6J1PE8La1991Da2dlOw9BVe0xjkkehh6oUttDwPwQj2X+CPuoa9pPwja8l+GcGu30H3T/Co+NybE4Y6a1J7QLB0FzCPAhfQulYli9BZTGfk8dTlTr/AJR890ssrV7UqTnH9WkhvmSbLZjOwVWkNbgC7w2C78aIUavlrXC4XK6YwLLcyVq4vwcAwNHRUaTa8FdZyrCg02eF1qzv8PRUl1Ihp6HZeZdgMbTGg0gQAYcHNg9PspaypqzlrexhZKdKgn2iBm2XPrYhtKmRLpJmCA3kmfvZXTL8oZRpNpsEAfMnknxKMpyr2TZdeo67nfsPBMA1X0U8NyfliuRkys1H6QtxOTsfuAfgkGZ9gmVNoHiArlCITGhVSZxrO/w0qtvTGodOVT8Rl9Si6Htc0g7x+xsvpXQo2JyynUEPY13m0FVzqjJaGKcmVT2j53w9eAJdbyv5wCmFDH6QYmS3mAAJ3ub2C6xjfw0wVST7MsJ5Y4t9JhKX/hBRBllao2DIkNP8LPngb7Rs1eqw1qWyhNzM2uPCD8yneV9oyHATYmSD0Tl/4PAe7iHT4sHPxS3EfhXimGab2PHSS0wqP0FkPlAu/wDpUWfGQ0qkVP6jDxdqTZvggwiqxresEGzgZCmYLKMZRIDqD7blsOtsAIVhw2UvrNh1NwnfU3T9VL25SXa0yLyYVa000PMr04jD06jmiXtBNuYvv4rGv2Xw796Y+SaYTBimxrBs0Bo8gt2ha6j0kzzjn8m0Vs9hsPxqb5H+Vj/6HZxUf8mqzwiFVLHrfmJYsiyPiRXmdkGD/uO9FModnKLfyl3mU1hELqx614iDyLH5ka6VBrRDQB5LOF7C9hXFLezGEQsoRC6cMDTUXE5TSqCH02u82gqbCIQGyrYn8NsC8z7ANPVpLfoo/wD0twnHtR/zn6gq4wiFxpMsjbOPhlTpfhrhR/8AKf8AmP8A8plhex2Gp7U5/wBxLk6hernCP4JPItfTkzU3DNAgNaB/tCFsQu6RVyf5Ml4hC6RPF5C9QgDyEQhCACF5CEIAIXqEIAEIQgAXqEIAEL1CAPF7CEIAJQhCABCEIAEIQgAQhCABerxCAPULxCAPULxCABCEIAIQhCAP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16394" name="AutoShape 10" descr="data:image/jpeg;base64,/9j/4AAQSkZJRgABAQAAAQABAAD/2wCEAAkGBhQSEBUUEhQWFRUVGRgUFRQYFBQYFBgUFBQVFBUWFxcXHCYeFxojGhQVHy8gIycpLCwsFR4xNTAqNSYrLCkBCQoKDgwOGg8PGiokHyQpLCwsLCwsKSwsLCwpLCksKSwsLCwpLCkpLCksLCwsLCwpKSwpLCksLCksLCwsLCwsLP/AABEIALcBEwMBIgACEQEDEQH/xAAcAAACAgMBAQAAAAAAAAAAAAAABQQGAgMHAQj/xAA+EAABAwIFAQUGBQIFAwUAAAABAAIRAyEEBRIxQVEGImFxoRMygZGx8AdCUsHRI+EUFWJyghdD8RYzU5LS/8QAGgEAAgMBAQAAAAAAAAAAAAAAAAQCAwUBBv/EACwRAAICAgIBBAEDBAMBAAAAAAABAgMEERIhMQUTIkFRFDJhI0JxoVKBsRX/2gAMAwEAAhEDEQA/AO3r2EBCACEQhCACEQhCACEQhCACEQhCACEQhCACEQhCACEQhCACEQhCACEQhCACEQhCACEQhCACEQhCACEQhCACEQhCABCEIA9QvF6gDxCEIAAhQ35tTH5vkCtTs8p8SfRRc4r7O6GKErGfs5B9Cp1DFtf7rgfr8kKcX4YaZuQhCkcBCFrrVgxpc4gAbkoA2LwlU/OO15NqJ0j9Ud4+XRIjmlQnvPcZ37xPw8Vl3+p1VPXkeqwpzW/B0j/FN/U21zcKFU7SYcb1W9eeFSGVgQRHoo9WsXkE8WEJWz1dRjyRfH09t6ZdKfbGieHfIX+Eqdh89pP2dB6EELnwE7/NbmOjqk6/W57+SRdL06GumzpTXTsvVRcBmz6ZsTHQ7fEK05dnDattndOvktzGza7/AA+zOuxZ1f4GKEITwqCEIQAIQhAAhCEACEIQAIQhAAhCEACEIQAIlCEACF4hAFDdWjqebLXSzFrrGfitNJ4BueI4+ysa2EGqRPrK8tzk1tGnGuJL8j5bxHVZ0azhzfcEL0GWx/KyosGmDci0rjskvsraQ4yvPybVL8TynzHgiRcKjmnBtEzKYZdnPsiGu93nw8Vp42dv4zKJ1faLNWrBrS5xgAST4Bc6z/tK6u6BZg2AJvHJ8U27c533G02GzgHuI/TwFSGuJ8lT6lmcf6cWN4dH98iZTfJkqRCjUdlJpheUsns2oo2NfAQGoWYPx8FU5trTLNHmlZL1o3WUKDTOnkrfQxJafLlaAEKVdsq5bRyUVJaZe8nzL2jYPvDfxHVMVQ8sxhY4OHB+wfBXfD1w9ocNjde+wMpX1/yeay6Pan14NqEIWgJghBKh4jNGM3MnwXG9eQJiElq9pGg2HqsR2lHQfNVO+teWc2PEJI7P52geq0Pxz3bPn0UXkQ+uySSZYS4DdanYtg3cFXHazvPxXooHlUvL/CL1T/I+OZ0/1ehWJzan1PyST2HisHMjlVvLkvokqV+R7/m9Px+SyGZs6+iq73/6oWJrgCXPgfeyI5c5PSWzrpivstzcaw/mC2tqg7EfNc/f2sotP5ncbj1WLe21Lx+YTSsn9oj7Dfg6Ghc8/wCoDPH5lC77v8Hf0ln4JtPL2kyQtr8OB1H7qNj8+pUGB1R2kGADG5jZK6/aCniGkUasOb3o2JgEkEHdqwP2Q6RPn3oZ1KgUbDZiJIPCr+NzsuaNIN78zcXCW4bOGirpl08yORvPRKqM5PZL67OiOeHi3Ci1he+60ZbjpbvutWZYktIjr8V2xbXJEYvT0Ks4pQZ8pvwoVFw3JhR80zipUqaGgNbtJEkx5qC2v3j7Qzp3HWDIFrAT9FGWPKaUmxmrI/sj5LBhXktBNt48pMekH4qWwpKM6uAG3PEx+yZUcYDwQf5CQtxLF3ro1K7E1pMkV8Q1jC90w0SfJY5XnFKt7jpI3bsR03+qgYvNmhpAgnYgi0dPQqn1avscQ2th2OGk6jTJkfA9De3EpjHwnNfJNP6K7rpRace19nUhJG8eF48eLrwDrP8AuifVK8o7S0q1EPEgglppSNWoATE8X3WOKzlxk2AiR18pG+3gpx9Osm3v/YfqI66GRN7rRUxDWkAuEnYTe3Krzu0xMEWEabzc9fP+VkMS2pGoAktguHvg7xJ4nhTXpC38p/6Jytml0ixsqq3dmMdILCdu8PLlc+w1fuCXSRvPvRG56+aaZNnwpVWm5bzAmQTEAc+fgrcBzxruEvArlqM6+/J0tR8Zjm0xJ36KDm+ftoUwSO+4d1h3k9eip2Nzl1QyT5+a9JbkRh/kwWmlsb5l2hLjA26BKH48uUdrpUqnh/Beeys2yT+JHRrDiVnoKlspCFsawLOanN9sjvQtAK8dWe3Yp+zKmETO91HxeV6RO6slh5Fa5J/7DaImEz1ws7ZOcPjWv2seirdTCoY9zSrcf1CS+NvZOM3HwWioUnzLMQwGSsm48vYY94CY6j+VzXtd2mMlrStGU+euH2P1SUlsfP7SankA/ZSTP+0ZJLQbDYSkOGx2miCTckkpLi8ZqKdxa+Ce/Jb02N/80LjutoxpPKR4c3n7lMqARdZpmrjxTRMbWP3CFrBQk/cY/wASfUzpzx3++13B2BHImSIUrA5o1nvNIsWzzFri1wkWmA5pgQZ6kxbccLFjHus0F1rAAmfscK1KUhGeNVJdoumIrB9OaLw0nbY3jeOVVxVqUK5Dj7R7xdxESJvtyteGxrm873+I+4TnCOZXBcYDm7x0It9+Cpeq99eTOvxfajtPod5RjCIB8OUyzXMG6NTiBpuTba0lU/GZuaQ/p7g73j4jc/CElwT62IbVl4cHg6mucbEQQY4uVGuhyg2/Bnyl2TGZ6H1nuiwMttY2iPndRXvLjEST6Sd/FKtDqb4INgCrJk2VPr95gFzvMjwuPpFk1bBVx3EsxlBz3NnuFohoh0TvBbBM86vvZMqLi2Adzdxhxhu9yDcH9gt1bJ/ZAOqxpG+mx2ho73E/uoL3Qy570hsAkPggk7+8I9YWf8t9npaZVuPw8GrNm6m62EahdwkGRtJm+rqk+CqOqPI2AEuk8AXW7Mc0EW421CDawuN0hwmPhx8fgtGhOUezOyJuM+K8Fy/xJALWuhpggapINhE2nZbKFSdT7wAQLiJtaAY6qqU8UXGN+o/vwE5pYg6BJEen0j4Is5a6F7Jr9kPJKxdQNkNEaQLzc9LR4+gWmjVII6RJmIDvEjZSHYN7qbn2LWBrhwbgXE+9BMfFav8ACEtAbfV3nOb3jEwdQFwAf2S/yNeqEeC/JMwOZu7s2mRN44BHM79E0ZmLIGkw4G4gzIPB6KtU3Rcw3TAgGHSOk+O5QXGCWyNyCTeNx/yVVnKaaC6iDSl+CzZlnzqlUFxk2C9p4mTZVXKq3tYcX6Y7pJBJJ62Vhy5hVOTyrjxb7PL2vk9lgwJTrDsslmCpWTWgem4Sla35KGbixQa1R2qyZaTCV4sFplFsPBBo30cWQL/D6r2vjy602G/nuqxmvaDT3GiX8Dz2+pUKhnj3lzag0uaXeUCNJ/1E3NrD0TTUvb+L6BQbWy1vxbfvlYe0mUoo1vEeqZYVxWTKb5aZzRiHljgRK5v+IuWezrCo33Kl46O5H1XTq9PlVrtVl/tsO5kXuWnxFx9+Kdw8j2bOMvH/AIW1t7OcVKh0AeCiBt1mym9/da1zjtDQSfRWLs72NqOmpXpvawbM0uDnedpA+q9OlpD8Hsr9IbJphxZWupWbT7rKLWDxYJ9Vh/jXdB5QErdx+2a2O5L6EEIT/wBqejf/AKt/hepLcP8AkP8AN/gV0cKWtu1ghzXu1lpdoIboB50kE2G87LDH4epQe38wYAWVGatJa+4IMC0cHxUjA1WuY0uFPR/3D3tZ0AwAQd4twDyoNXFjSG990Ektc4hu0aQ0E+e91oJpeBGFqm+n/wBEaoRHdFj8IdPzCiuzJ1OS2BO4F7STHosaz/AwSQQTAB3t67qHROt0RNpt8l2MOT3LwL5liUGiViMx1d6ZlRcM15JLDF433O6j4kaNj5jxCm4A2JkAD5ydz9Ezw4owtlgyjIXYk/1XQGiSQN5sAFesCxtKmG0wA1ogffVVrsXjBUp1RyC35EFWFzu6s2+UuWgUtGGd1iaQA5dF+bOMfGIVLznMLtuLtaDyWhvdAPU2Bt1T3Ms4pOdpJc7SNmmLmZkqp57nYd/Tp0WU2iPFzukuXK6+TNTHyVGvivIqxde27vjB+7qJhME55JPdbNyZ9OpTOhTDe+/vHcA/Qfypz5qNkgW7si55jz59E9zVaIKMsiXxMMJQpDkQOJ3Pjup2FPgBqNmizY2t5KPhsC0QYHQtFj1n+6YU8M7SLElxDmgXm19rA7GEjZY5eDTxcV1/uJNCrEiR00m0824mUVMeaRcWiHPDmzMQDGoR1tuf7orDVqLTuCXarTBtpm/EKLjm6mG2nTsHHvDafqq1Y/A5KKi9kd+NDmtAAGmbmJOqN/L+V7i6wAO20jw+CXsxAEHnlR8xxFjpMifr9OitjW5S0VX2qNbZOyrEzAOw2AAH2VdcsbYFc9y3EiQdj6K7ZVmFgEt6hB72eY8oueEeITCgbqu4LGhOcJWBWdCf0VSG7FGxlGQVubUCyLC7YJyUea4ryQ2UrMctAdqEz1/hQX4SDz6fRXDHYLiElxGGhZ/OypcJB5IWGBHKaUq4ASTFYgMulGI7Q3hq7TTKct6JKLfSLZXzMDlLK2agnvAafHcqrVcxMyTdahiS5acMWNfzn2zWxsJPuRZjngaIYAwdGtDZ+SxpZq5xt63S3A4AuMlPsPgmt3RbntPUTVjRXH6PaWMcbOAcOhA+wsn5ZTee6NDuL2Pw4XlV7eI8QihiGgxqvwYJHzUa75WdTWyx16W49Ec5U8WLSvU7p4kECQ6fDZCv/T1/llfvT/ByXDZkaVYN/I4xwbmDM83KnZ24ECwB2nzNvikzsI51QOPFyJuYUinqcdLpNxA8vP4rRlFdMw51TlbuPRoxGBe67O9IEgg3jx62U6jgvZM7pmBL7R3lnTpxcE3mARuQbhb31gRLoi43jjzkqt276GZ4MpLfIqVd3fPiZ+fRPOzmTmo8iodIA922ozc+X91uwvZGpinf0WGP1HaeoVkwn4P1x3jiQx3BDXavImQm+alHUWZ8qJQfYUMuOEqg0mk06gh0XAcCC0/G6aZtjP6TtJuG7cqdlmU1qFMMrua4iBraCARe5HXxWrOXUqbdRI23HoFlWOSn2iEqmU2lhg4Gr+olobF4bbUfkVW85/8AdAG8QrfXrOifd1XgdDf4Kr4rChlcVHOlsyZ8Py+d03RJNkVPs9w1QObTi7hYg7ECNP8ACa4PTIIkOmQ0bXPBNxHikWGcOfhBuOb/ADT3B14gMJ4PuidV7A87qN62b2G0olgy9wa15J0PkcX0wfddBAJgkkjhZ4rDj2jdDhOkON5aHaXE6BuGgt+HkomFxWlsAAydXeF3QIHO0rTmWYNbrcNTdUjcWsJBAvB2S6W+h5vi9swr1wR32GSZkf8ALra5LfksmMPgTuSZlpcYAcTvt6pZlbi54LidPAniZTvO6LSwOZ7xNzP16o9vT0zLs9Si5cIrZWa2GdM2BHED9lGxz/ZtECQ+Q6eogiOm/ommJBBOo3EA7TI3mOUuxjg4XTVUuwyaeVa09fwQcNXhW/I8uqOhzjoHjv8ALj4pX2cykA63XP5QeB181caL0tmXwXWtlGPicu5E3C0A0Wv4ndT6eJI2MJa163tJWRPKivCNOGJBfQ1pZm7qfRMMHnjmmbHzskDWra0FQhmST2EsGqX0XJuYUqw/S7of2PKq3aHFMpgwsGEhJu1uEe+iXU5LmiS3qBuR4pyWTHI+LSTMrI9OcPlApud54SSB5Je+toHjz5qFgDqq6jxJ+OwTFmUVHmQJWmo10aTIY1Tk9o0U6pcbptREAea35f2Wqn8qY4jJHtEObEJW66Eu0zfqioR78jLA4hjGguMSsMVnjSCAb/IeUquZvinB2ngAKNRqE3MyqqcaCXJ/ZKHbHhxBEE87c3+gUprhEgmTAiBboSl+HpEi1+VMoA/FXvjFdDOtjKhmgY0NJJItIiEKFB6D4i6FV7v8h7USoEEGIBge7wD4RuZ28liCBIIO0AySQeT8VuZGl2rpYiLum0k8b7dAtbKh6gxf7ndNtvQhGCTN0giWnbSdMEkmYJJ4/vC0Yce0qtpwd5O+w89kVHy2DaATwBeDP3M2WGRVSMRe1rei7pKDf2Rb3YonXOyuBa0QLFWwUZEG6omQ19JBkfNXXD4mWSp4dicNfYn6jU1Pf0Q8wqNAVSzjJPbtlgvIjibifSU1zWtLoBTXJ8P3QoP+rPRCVPt18mc6zXJ3U2FzmvETaBeOl1VM3YH0G6DvuOZ4uuz9qmN9k4GAYNly+rk7WsbDtXtNR0CxbpPDvLhcjFUy0uyn9IpVxmvz2VHB1Y2FxzOxB3/ZNsPWPLmy5xJPQ+Y2BnjdL8bg+8fZtO/Xr1WinjHNMFsbjaR3hBTbirFtEo2+zLiyxNxY0QCLmTYyNJ7sEnla8VQfUdpbIa2zjPdc4HceKV4PEurVWU2ySYZsPcMyPNdLo9h5aA53AGkTpaBx4qr2nHx5JXZDtjxi9FJoVmsMTztYyplKsXAw0jpLSZBAERFjzKteK7FMpmWsENHTc/ykdVrqTSXEn9LSLkeJ3AA6KmyenpkacNwXuQ1JiXMqLgA4NsJ2BgdLne6RE6ngdT/5+is2Pqn2bwAf1Agn5+ViqrhHzXBM8n0V1GuL/gnbKx65rWy3Ze6E5w7ksy2lZPsLRCwMmztmpSkkbKbFKpMXtOkpVNgWdvbGtmVOmtoprZTapTaKchTyXRW56IULHTdSa1KFGlLyi4TSZL9yOX9rMtGHxb9Fm1O+B0JJ1D5/VZZXmzmkJn+I1P8Aq0iRw4fGZ/dV3CuXo9KypORn0rha0vB1PIM3a9kkbCSq12y7US0BoIkmD5KLluaaGn1SHOqoqlrG8HfmSoRxoJrrr7LMmHFNx8/RYcrrMxFJheBqIv8AT9kxZ2fbwFUaMscGgxpAHyCvOTYnVTaFm5UZV9wfTLaVJRTJeCyMWgJm3IGjdbcudBTN9QFX4klKHz8kbLZ70hAcmHBQmzoleq7+n+CXuzOLMIiPMkbXt87Ss/Y/6TB25MWlbsOwm5cHW1GwJkTAv5dUB+l8yRE2sAQNgCLHj5HqmOQeGaa9EQNzySSIgGBtfb6JVRqhuIaRMHad/onNSmIMWkEkRNrECT9UjzF3fDhG/lyeP4V9T5JoWv3GSl/J0fJnzDo9RC6BlNXVT4XK8hry0fRdLyWt/R6QEpi/GxoZzo8q1JC+thZq28/VWLBUdLfJKsvpa3zxKm5vjfZstwnIagnMSv3Y41Ir/aJ5qagOOioFWs4V20SCWF0v0jg9SOLDorXnGYn3h6fv0Ko2Y56WO1NJ1zeNt9ndUnU/csbQxlt046ivJYszrtYzuNa0dBa6ouOIL+km8JrjO0RxECIHPn5qwZB2XoPqBzw14G4BJE2sZ3Kfj/TXfk85CqU2SuyfYtlICuQS+5aSZ0tP7q8ZZmINputdTBO09w2P06JV/h9LrSHdFTKc4S2a1GPCyLTZZswnR3RuqDnOHuYu7aeB4BXbL8ZLYdfiEgzzDOkwyFXlfOKmh3BXtzdbOc5s8taWgz13+zuVXssbNb5/srdm2GcZEhtiqpl5it8wrcaXKtlPqEONkWXXLBZPMMUiy96dYcrz2Qu2M1eBmxb6TVooOUqk5IfY1smUW2U2m6EvpuUj2q0qbdIonHZIqtBCWVqUKX7VY1Wyi/Vi2vJ2vcSq9sMB7XCuP5qffHw970XOqL11LP4FGpO2kg/Gy5U9mkkLTwFKdXYpfJQs6JZrmEx7N5drcXm8beaSBysfZvEQCPFXZSlCp6LIy9xrZKxmWjXKa5VDPJbKlMObwozO6bLMj8o6Y/BbWi14XEDhSDidrqt0sQRupAxi5px6RF0oaurX5KEtGLKFHsl7ZQg4kx3STBgCLzstg4BEcweTxdQKVSDeDxBMGeD8Exp7bkWiCJ+XxWnbFxYtTNSRjUpiLwLzbpyL7EdEhzalcxccGItPIVmpNvYFxANrRJtquNr7eCruYjjc7CDvFlbj75Ihla4NjzsxiSWAT6fuuh5bULaBN72+a5v2YplrtJP30XTsDQ/otEbkKtwauZYrFKiI0wZ9lS1HpKrecZzMndp+YKY9pcWWgBpiB9yqf/l1evqdRp6o3Id3Z5F7eMDouW8rJKqJCnhBO6YszLMokB1jYxte3xVZOEdVJAsAe87geHmm+Z9nsU336ZHxC1ux72UBTFAtI3IcL+J6JunHlX9Gfm5fuftFuXgNqjo3rfg8Ky9n8cabgBt024Vbo0iGy4d4yY6TZNMBV0wTI2vE7G6hlp+TvpqW3s6xlGbh/dNoEnwU+rhG1Lj+4VAyvGeMDnx8E+y3PIcY6H0S1eUuo2D1uE0+VRLxNF1J08dVljz7WlNyRwCttDOmOaNfNlnWwGkF1I25CuXGSfF7RDk4tc1pr7/JzzMqO9rqlZhhXMrggWJDx5E3XWs5ysOaXtF+WzcFVCpkwqPiWt4Em5JNgFViv2bOEvDLs6Hv0co+UY5dVkAhPcK9JhkFfDu9wkciLJpg6oO9j0Niq83DabkvAhi5CktMc0nWUmk5QKTwptILDlRJM01NaJbCtodK0MCzMrqrn+A5I3Byy1rHC4R7zDQSnuE7OGJf8h+60cbCssfjSFb8mury+zmfbDHl39Ju27j5bD91TcXhpEjcLvOL7EUqky2CVXsy/CwH3HL0lVCqjxRg2Xuc+bONtU3A4jQ6ys2cfhxiKdw2fEKsV8BUpGHtLfMFdnXyWmN0ZGmWfDY2Qtntjz6JBgcWR5JrTxYMSsa3FlB9G/TdGS6J1PE8La1991Da2dlOw9BVe0xjkkehh6oUttDwPwQj2X+CPuoa9pPwja8l+GcGu30H3T/Co+NybE4Y6a1J7QLB0FzCPAhfQulYli9BZTGfk8dTlTr/AJR890ssrV7UqTnH9WkhvmSbLZjOwVWkNbgC7w2C78aIUavlrXC4XK6YwLLcyVq4vwcAwNHRUaTa8FdZyrCg02eF1qzv8PRUl1Ihp6HZeZdgMbTGg0gQAYcHNg9PspaypqzlrexhZKdKgn2iBm2XPrYhtKmRLpJmCA3kmfvZXTL8oZRpNpsEAfMnknxKMpyr2TZdeo67nfsPBMA1X0U8NyfliuRkys1H6QtxOTsfuAfgkGZ9gmVNoHiArlCITGhVSZxrO/w0qtvTGodOVT8Rl9Si6Htc0g7x+xsvpXQo2JyynUEPY13m0FVzqjJaGKcmVT2j53w9eAJdbyv5wCmFDH6QYmS3mAAJ3ub2C6xjfw0wVST7MsJ5Y4t9JhKX/hBRBllao2DIkNP8LPngb7Rs1eqw1qWyhNzM2uPCD8yneV9oyHATYmSD0Tl/4PAe7iHT4sHPxS3EfhXimGab2PHSS0wqP0FkPlAu/wDpUWfGQ0qkVP6jDxdqTZvggwiqxresEGzgZCmYLKMZRIDqD7blsOtsAIVhw2UvrNh1NwnfU3T9VL25SXa0yLyYVa000PMr04jD06jmiXtBNuYvv4rGv2Xw796Y+SaYTBimxrBs0Bo8gt2ha6j0kzzjn8m0Vs9hsPxqb5H+Vj/6HZxUf8mqzwiFVLHrfmJYsiyPiRXmdkGD/uO9FModnKLfyl3mU1hELqx614iDyLH5ka6VBrRDQB5LOF7C9hXFLezGEQsoRC6cMDTUXE5TSqCH02u82gqbCIQGyrYn8NsC8z7ANPVpLfoo/wD0twnHtR/zn6gq4wiFxpMsjbOPhlTpfhrhR/8AKf8AmP8A8plhex2Gp7U5/wBxLk6hernCP4JPItfTkzU3DNAgNaB/tCFsQu6RVyf5Ml4hC6RPF5C9QgDyEQhCACF5CEIAIXqEIAEIQgAXqEIAEL1CAPF7CEIAJQhCABCEIAEIQgAQhCABerxCAPULxCAPULxCABCEIAIQhCAP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pic>
        <p:nvPicPr>
          <p:cNvPr id="16396" name="Picture 12" descr="http://www.clinic24.eu/images/intext/ovoci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823602" y="1484784"/>
            <a:ext cx="4018747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rgbClr val="00B0F0"/>
                </a:solidFill>
              </a:rPr>
              <a:t>mäso a mliečne výrobky</a:t>
            </a:r>
            <a:endParaRPr lang="sk-SK" dirty="0">
              <a:solidFill>
                <a:srgbClr val="00B0F0"/>
              </a:solidFill>
            </a:endParaRPr>
          </a:p>
        </p:txBody>
      </p:sp>
      <p:pic>
        <p:nvPicPr>
          <p:cNvPr id="29698" name="Picture 2" descr="http://www.eufic.org/upl/1/default/img/FT_067_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301" y="1556792"/>
            <a:ext cx="3891350" cy="4536504"/>
          </a:xfrm>
          <a:prstGeom prst="rect">
            <a:avLst/>
          </a:prstGeom>
          <a:noFill/>
        </p:spPr>
      </p:pic>
      <p:pic>
        <p:nvPicPr>
          <p:cNvPr id="29700" name="Picture 4" descr="http://www.bombakseft.sk/data/images/firmy_fotky/33/4301c7f1c10b34e6aa4dc7f92c2403c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5976" y="1556792"/>
            <a:ext cx="4525767" cy="489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cukry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98" name="AutoShape 2" descr="data:image/jpeg;base64,/9j/4AAQSkZJRgABAQAAAQABAAD/2wCEAAkGBhQSERUUExMVFBUWGBoYGRcYGB8XHhoZGBggGBwYIBoeGyYfHRwjGhkbHy8gIycqLC0vGB8xNTArNScrLCkBCQoKDgwOGg8PGjUkHyUwNCwtNSwpKjIyMiwuKi0uMC8sKiw2NS8yLCwsLCwvLCoqKSwsLCwsNCwsLCwsLCwsLP/AABEIAL8BBwMBIgACEQEDEQH/xAAcAAACAgMBAQAAAAAAAAAAAAAFBgAEAgMHAQj/xABREAACAgAEBAMEBgMJDQcFAAABAgMRAAQSIQUTMUEGIlEyYXGBBxQjQpGhUrHBFiQzVGJykqLRFRdDU4KTsrPC0uHw8SU0RGN0o9M1ZHODw//EABsBAAIDAQEBAAAAAAAAAAAAAAQFAAIDBgEH/8QANhEAAQQABAMHAgYBBAMAAAAAAQACAxEEEiExBUFREyJhcYGR8KHRFCOxweHxMgYVQlIkNFP/2gAMAwEAAhEDEQA/AO44mJiYiimJiYmIopiYmJiKKYmJiYiircT/AIGT+a36scf8ZeJMxl5VWKVkB7Up+6h7g92P447BxP8AgZP5jfqxxLx4oOZjVqpjVk6QLWMWTvsO/uvALWMk4ixsjcwyONVfMciqS2Y6Dq1Gv9IaPHue/jDf0U/3MOvgnjs08ZMspZtq6D77g7ADsF/5OEibhmW0ApKpPVtUgXovmVaY3vYvezpGwss2fRsLgc9Oh69BrlPU/rxOPw4UcPkfDEGkVqABzHRZYdkjJRnffhZ99eSb9Z9T+JxOYfU/jinluLQyNpjmhkYfdSVGP4A3iwIj3BPzP6umPl7s7TTrCcLaJW/SP448MrfpH8cYrlidlVvlZ/LHmdflAalYsx0og2Z2IJ0i9hQBYsdlCknpjeCCedwEYJv291CQN1Vz3FUioSzpHfTXIqX8NRF4juf0j+OAeYeONpCORzJCS4EAmBJ+60kra3UdBWgAbBVxXl4iseVfkKIWRkuNd0UOx80Ya9KMQwKfdYGtiGZ4/hRa38uTM7n88Fo3Dyki20DoEamY0dz09cdByp8i/wA0fqxwdvEE56yn8F/3cW4/F2cIk/fUg0RFwBp6rJGoHs9Kc/gMO+D4eSF5adSdvTzWmL4c6CMyyOAA8/su43iXj59bx/nf4zJ+Nfsx4fHud/jMv9LHUfhZ/wDr9Qkgnw3/ANPo77L6DvEvHz3+7vOn/wATL/SxebxhnAsB+tTfaLIT5htokK+lmwvfGUsUkTc7m6eYW8HY4iQRxyCz4O+y7tePccJXxhnB/wCKl/EH9mOlfRvxOWfLO80jSMJWALV00Ia2A7k/jgSOdrzQCPxXDZMMzO4gjwtNmJiYmCEsUxMTExFFMTExMRRTExMTEUUxMTExFFMTExMRRTExMTEUUxMTExFFXz63E49Vb9RxzPN+HoczKJJrYDol6R0A3I3PToCPnjqGYHlb4H9WOeONLke/b4HcfljmeNyywPZJC7KaIsdNFoxrXCnBbh4eyrgqctF5tK0FC9Nloiip36ij0vphdlyeTi0QpmC8DvqeLS5MyosjrCkmgJJqlZPLq3CmyemGF+IohRWfS8jKqCifMzaUJoeRS9KGOxPToSEXxQ5izRYbcrM2nuH1g7fIMR8sZcHhmyEzl2VxFAnTzrqOqJ7Br2vfza0kenLyRXPeOJ4n0RDLxIhoIsYZRW1arGqjtahR6DDB4a8ZrmW5ciiObsAbWShZ0XuGABOgk2AaJogCvo34blWXNT5oRsYyo+1AKohF6qO1sbF9dqHXcR4tgyyOk+SlBy7kMGiP8E6OC2m/ZIFOAeh7VQw2xHDYMSzKWij0Go9VzsOJxMYE7nW07hOXjJiMuTvStGxFkBlbVCbojUAZEYDpajCT4XmdYpyD9/lxL2TmKjSV6aiIr/mn1N5p4gPJzMT2yzSRyBmcsVKEFxubJcxxnbay52oA0fDOZIjlJUiNpQFftzRGCUv9LRoYDv5vTBbsC/AcO7C7o7+CZcPxEeJx7XjbL9eSf5fC+VCPGCrTxrbOHuQNV2VDeVSexFV798IubBLyoD0hkY//AK5YG/ZXzxvHJy80mb5jNMyMtGlVQxtmY9z7zXqbNnGzgnDGaKaWQENOhVAdiIt21kdQZH0kA76Y1PfAMj4h+a3QAfryT8PmhaWynUkEehu0AawaPbbG7K+zP/6dv9fDjLPr7D/4yNH+bKCf614wyw8uY/8ATN/r4cE8OH/ktTXjjg7hz3eX6hCOU3ofwOM4sq7GlRiaJoKTsu5PTt/Z64u8GVSG5jrSGIqrsFDAyBXUksGYBd6UdLtloBmabjOWl1qgykCSaktY+WSoeHSxdWVlQ27WKHks2oJHSvxkzHFrmj6rgfwWFewOic46dBokjlH0P54LPJpXKWob7PMCmHrM4v4jGrisSKqmOYNrZtSqwOgCtIB1s1Mp1Xfl3UnWGr2cVHk//wAc/wDr3xhipZJMM5zwB0pG8Phw8eOibE4k6XYUs47H9FuSMeQUnrJJI/8AW0D+qgxx+J9JBoGjdH3Ye/BXjKbVBlRy9AGgbW1KrNdbWel7jphBhW0cxTjjfGMO6T8I28wOunNdUxMc98RfSTLlXdeSr6ZBHuxS7iSW6o17dV7r70A39+uX+LJ/nD/8eHDcNI4WAufdiY2miut4mOSf36pf4sn+cP8A8eN2T+mOWSRE+rqNbql8wmtTBbrRvV49/Cy70q/i4trXVbxMIknjeWTINmUAjYPoogEAiQIfMb2N/o4V5fpQzgumiPf2L7fL9WBHOymiqy42KIgO5rseJjFDsMTFkYssTExMRReYx5g9RjI4+cPE7H67mdz/AA8v+sOMJpuyANJpwzhxxz3MDqoXta+jeaPUYnNHqMfN/DuFtJTEMI9WgtW2tgSqX2LGhfQWPgS3HsgsjxmA6uaFMaCixDEkghRYKsCCzHzXtQXYI8RaDVfVMn8BayUR9r5nLt56rvXNHqMe6x645x4S8DjLVJNTzdu6x+4erfyvw9SzsuFE/wDqRsb6ZGSOt/wlE2FYx5ax+YdapHywwgZ5PLG/qoB+KeU/mMFM/nI4l1SOqLYFsasnoB3JPoN8U8tn4plJidXANGux60Qd1PuIGFmN4ucZGD2RAB35foqNhyndJXijygPdIWTURtUiKEWz2JVI2Unur+lGlwmD69mgXBeGM65j11EkuEvYcySUg1ttqNAAYeM8PfV7HoQR6EEEEe44xy8qoACdl9lQAApbbZFAAv1ofHB8XGB2QppL9gOV7Ao3t/y+yodL510SVxLJy5Jj5jy3oLLXlfSwddXZZFZQdJ6EbWp3BhgI0y2XjLMz2EB1NI5AAHQCgABsKAsn1x0zNeIVomNS5PlZQQL9zKVZWAFEkggBlO94qJm+W7Kn1aPVseWkaagY5G82jS5XXHXYEHp6N8NjZHRFz4yDV1py38R7JA7g/e7r6ZvSH/3tV0oozExCqqvpiVwzhQHKOZFpdV1qU/MYaMpwRIoBCqgRgEctqkDWdTNJezuzbk0KoVVDFL90lyBI5YmX7RSQBY0oxQnoAbCg9vcL20TeImKuyyRnSbGw8y2BXx8snSrtfmsxj+L4g5HENAPI+da+iax4SOGyxtWp+5mBGDiCLUDYLGSUKfVUkkZAfQ6du2K/EMwiapbLkWrHXffU19fNW/yx5m+LWzpzQ+1roNEjVR3QfojVfTzDesVo+HmRU1ErYIbygOV3Crf3fLRIrayNhsMmxyU1+Nl06DyvwXpobofNwtvqcBZSCoZDYrYMSDv2o4Dc1YxMGPtwMqjqWbmxNpAHelY/I47Jk5VGTi+yWVlNKrUBYYgbnYYHSmIvOZeHQrNFFzgGIIkVdjRCEbADsfljpIW9jIJGn5SLkxgxOGMDxoehHXxXF48s7fyB+Lfh0Hzv4Y2Hh2wXW+m7K31N38t+oG2O18DlyWZyizz5fKwgllpggACnTsSB2xn/AHE4QyczTldAIGoOALqgDTAXt0ONZpZ5jmL15hTgcK0sEBvYm7vwvT22XEZMoexv3HY/2fqxblkBXKqPaRJgw7gmZmF/FSD88dm/c5wpVVimW0uNKszghtOxolqJ9SN/XFLwyuXzHOafJ5SIRPpVlCFSDffoaAHm6G9uhxo6ed8fZSOBv5usA3BMmGJgjLaO1ij6fZcskhIo9iD+II/tGGLwUv76hu6tv0q9hv0vs/x/XWGHx7wzL6IWy6xjU7oeXVWYi67Db2ogMLvghf35Ce9tvQ/xbd9RP9U/twOxmSguU4m4P4kZAKzEH9Fo+kFPtZgo/wDEDpX8Ui/R2wniNvQ/hhw+kfeabc39ZXe97+qRd6H6sDeCZ6GIc2XkytypQIpAGuQSIqAIpO7IxILd1elApj0AlkijaWtBCKjgw8rnCRxDuQAGqBnLvWrS2m9N6TVgWRddaINYs8HQ/WINj/DRdv8AzFww8VzWXlVV50EYUkBY1aEKHlCF1qTS7CNGlIa28ygWG8oTLV9diCvrRZ4wpHQjmL5tj1PWu111BxaPEySmg0VzXj8Lh4mEuc7NegofVOXCYf8AsmVrJJmIAFbVOLI0Dmb9+23phXfKtJIsYvVIyoL1ffYL97fvht4bvwWUdue23X/DjsaH9b+zAzwlk9Wdy+3+GUDYD2VaU9CenLHfvhJNrJ86pZiG5pY2+X6rtqjHmPRiY0XRL3ExMTEUXhxwbinh2STO5pyjmMZiWyou6k1FdjYtSaNVdDvjvJxxrxDwyc8UzCwEoGdZDICV5ZIAJ2O5IBGnvsfu2F3ETlizXVdU74PK6N78prTn5haYc7JrEOTMTya20tEq6Pq53USjTVqx2vzCj6jUa8KZWPLAmOJpNyj5t2jjRmBplj1NqKhhVgUSOpx5moxw7JloBRsEuyhmc0wvcafb0DoQBdb74XMiJM+MrBGIxKUfUa0pGI2KUAL0il1kL1aQ9qpHDhG4qMuJ7p2rQnXn+w2/anE+IPih/Jb3Sa6Fx318PBdU1f2/L1+GBvFfEMWXFysVFAkhGYKCSoJIWgLRu9+U7YUMrHmeFZlYZPtIpCKVD5TqNa01UEcHqDQI6/dYV/G3EVzGWSRaBqdWTVq0lX0LvQsMQ7KSBYPTrimA/wBNh2J/Nsx0edEHof4SR/EgYiQKcDqD5j7o9xHjBd15aSSsQWjSLUG0Hbms6VIA43CqyjSV1aiaWjwXjjNMVksllbSWsuui3aMs1uV0h2AckqV2NMQPYvEMsHMOVy65h5XQgEkfZAAKAR7Ipi2o+UAd7GKc+ZWbibtHuiCRmI7lkaEfi8nz0Oe2DHRMdAAD3aIroAD9fFPCxrA5pbqKN9SinH85pjsOEN7E721bCq7/APJGFzNcaC/aBeWo02dJJ85LlTuB000GN2Aw26sPGW0xq+1hiwJNaQtajZ9zEXjmT52fOkIiu0aDehtqO7MxOwLMSbJvFODxB0NAeZ8z8pLcRM9pqMWU1ZDjOUkicB3kcWRG9xaiQFACoa0nSoO5NKPQDBYSyvYjy8akGjK0ax/dHRTrINGrINdCB2TeCcGKvDKGjsSSGgwBUQoGot0trvSATp9x2am4q31VpBtsp62Adg2+w239Nwffhk7AMsueS7nqVph3vkbbhrfPxVwpMQtiAAAj2ACfVTcRUC9yFAv1GNTTMvtwwspABKJ007AmwSQBtsNvXtjX/c/MKjNLJFGFFk1zDprcimCkj072KvUthuI8dp9MEnNHQuY6GrUQdIBBIrSd98DfhsPLbWN9ifPeqRfYOo7e5+yYcnxKNwAmlWr2RW2kgHcbECxuNqIPfF7K7sMLcaiyQsYI7jYmxudrPWxR3+GN4lIHqfcb/wCOFb8E2+6UmOLHRdF4VAj5Zo5fKmp6a6+8b3O2FKVzBmZYYJzNCcvMX7hBy279BTCMWKBLAYCfX3UG2cL36gfr9f8AhjRLxgIp3sHqBdGrO9CjW/U7b4edvdDLstIseGAitPmqtRTr9VyKctHfXMVMpqIanC23rXWroDchthi94b4aMxms3BqRhJA66o10IXBj0sqjYAMDXrRPfG+bi2Xhy2VDxQyh3kaaOlJrVSv6g0AAe4GD/hXicGanLQZKONIUOl9Kh7JIULQpbt+/rjZha8gE/KTkvkEJmaygdbvnmv4B5oD4TDZyXKwSLUeTDu4I2L66RT2sH8kbFHISosOaBQsGzSUAaHlaVhZG9ECtiDuKI64bfHeRiy2XEsMSRvzAxKgKSQj9wPUn1G+4I2xn4NzOTzERAghR9NOAgUMoIN12o1Y7Gj0Kk20zZCdVQuJjMwb3SfarP1tCvE405fLseXaZiEkRAaR7Q0iuux64E+Hcny+Iom1h3AFrfsN2AD9PQjDP495IySiIKAs0R8oFe3XXvjZ4n4cFCzISGJiBptOkOxBb36tkA6b31wQGhctjIy+ftB/xo/qlDxpwLMZjMyxxQyOxmWQeVguj6vGmrW2w8ysOt7HbFrgv0Q9Dm3ZvWKNWr4F9ifkB8cFJc60f1v8AhJly8gCxo1OQ7FbaQAyaFonb132GCGX4eZN+dJGSsLrG7AMvMDEwttRYkVqYFhfqMFnEvLcgNBQMY5+arP8AaGR/RLlrkLPO2rZLDXGOtA35v8q/md8Asx9GGYy88ckRM8aSIx8pVwquCTp3DUB2N+7B7hnOky00xaQOmooOqgREM6ttTEq+nzWfIe4xZkyjcpJEndlrLq66/Mskrw3v1KtG5IB6Emuu0jxD4xTTovXhsvfI13u0HyWXZODSB1ZDz22cFes4/T8o+a4x8H5es5khtv8AWJOx/wAFyx7IA7nB3O5Gp0heR5I5eYA4kPlYSaUSh1KHSDqJJLG6C1iZSILxfLxjpHlpLNdWLAH5Ywdq7MsjFcrXdKHqnzExMTFk2UxMTExFFMK3FUBaU17Eo1e8NGjH9ow04XpUvM5lPWOF/meYv+wMK+LNzYc+BtaRGnLj/G/EEkZzMMvm1hLs3541YaxvSqdQbYVpSMDbcWeH5abhwgzPQ0dVj+DMtnltY2bSysCdtQK7lSMOOZ4ahkDFVLJ7LGNGZd78rMpZaO4o7dqxYedACGZVoUbI6Hcg31B6kMDd4TP4y22hrSevh5dUZjWNxELYx3a1sf8Aaqv2XOc9xWWSIRc6TMzPPriBtjHqoLErMSzW1HfYV8TgyPBMzyBJJIzCDZMZfVJW1AFAFsbaidgbGqgCU+tZXLmWSOFPJGrF44401CS6UMBqUEA3QC9j6Ywk+kAK5VotKqt7E3uyhR5lUdGO3UafjTAcSxzmkYSO73JoctKF+KTtwcDXZ8Q63b6fPBbeJ+EgxJR2hB6rGoZBfXSrOpQfybYegA2xnw7gqwALHsLt9XmZzVBiwoWLoAAKATQssSMk8bvKQIUQkgbnW3mJ0gbLRH3vgGHUbmeH8aieVVLAHVpOoFaPpbKAelbHqRVjfCKZvEAzLIBrvQF+tJy2cSimkmvP6IL9JeVkZYYUB0BC8hFWAST3PTb+rhc4bKMvkyxNmCQCQLv7bBC3xANj1BPrho+kJdWYZjI8QHLQgMKK6NVFWBXq13XQG9tsJ3Cc3yXaMzKEkUNZIclr1agy2ebe4B2OimqwR0vC+7Fl6fqsmu3WOVRBGuhg6IXIO9XIKbe6J0ijQJra1pRg/lnX6m0atqZiS635lY1alD5gwAo2Ot9sCuHRNLIkaFUOrmXQNBSDq5YAWtqAsgk76vMcGg0cck4La3DRBTI2uQtoDvuxsWGXZaXagB0wylNMJV55eyIDANNfVZR+HJJ442kzBCppjjTlatzYUaO5KgAMxW603tWL/D+BcuINzbTRrDkMw5Yq5NCJqVRYB10QQR0BIvsrkNGthyjcs3uXQc+Iitydcaiv5TVjRl82kM4LSqEBpYnnjV0jDJMitIW5ZqQzxlC+vQ6tRojGMTY5ohmFa7IGXEvxA750vZWoPD0TO68yS0fT9wWpBIlXytrVmGkLa0bsnbFZfCsbrGpsM6xWwYbNK7oKTRuoZD94HTvubB9yfEY40gT7WUwNGRLGukaUjjR4/tWXmI5jNEVXlbet9mQ4qovU2k8qCEMyOWj06hMwdI3XU3MbTVDyrfcYsGYa6FIX8u6Kpv4HRIy/PcghyrIilQiJbSaWN2N1BDbXt7Wy/wCN/DzZPQokt/YbzaiFKmtio0hqJsdaIJsHDR9ejJiBzER5UrsgpnGhs4k1yOq1HcQMdMorc+zuBPjvXNHfd5TLQZXoahloASrEG41LbE2ZW9Diz44wO7yVXMbl0SxwvgWczRuMsfVjSqK23aqv3ddsMOW4JmMqpDcX5BO5SIF+l9tS+/t2x5FxGAwZcFhDUYQiQvpZh5tahT5tT2xsg1Qxk/FskiFvrOpd9oUWMH3WF81e9u5wgfiZs1MBHk399k5w8MJiBllJHTNoqHiLKZwQ8w8QmniBAIfWhF9DTWpHmqw174WkzsqezmWFm9n/AD+Vn88MHGuF5udFEWTmhjayxlGgsqldLPLIQgBZrCA9QDvtQBfCWaYP9mEKu0REkscR5igFlAeRboMu4sbjfHRYPBmSLPiHUfS68UtxOj8sDjl8yrjvnGUhsxMy3qIZyRYNWQe4Prj3+7GeclTmpzsLuQ7gGwPkd8FsgjCZ4eW4kEr+TQdR2qtNXQjJb4UehGBJR4Z2WVJImIsK6sh28woMASCy1gRxe1zhWgS52eyTa35TjmeaZLzk92BeskhWZdQ9d9I29ww+52OJWoZjMFmcMTrBLSI1qxAiNEHYAkHau2EGKEnNKBsFkF9ttz2G2wN0OgO2OkZDwirlFnzGlzRWNdjZUn49EbvXk7VjRhc4K7Ghw1Ovy9UPR0DBufPqptJtVI5jEtuEb2jd7b6r3wS4dwiKQUuamUnQPbXfl1oG0X3dIIBoith1wUf6OIqIWaQH+czfiGYj8sLPG8hNkm8pEjbm/UWWYsNhtZJPlq76bi+o3Cu6NjRmo/r9Rz9EfzPh/lLrGYlYiQOAWDeZnGpq0Lubvrjzh+/GVvc/VGNnbcsvvxdfMM+SDSdbS7JYbOB7TeU77XW+x6nFXhP/ANYv/wCz93+MX0xdVoZ21zr908YmJiYumK8vEvHLvFP0hZnKSIqhXDLdtfr7safDv0m5nMzrEyooI6rd9QO+3fArJpH4f8S2M5Kvduw8LWZlYH9neq6veAB/79mD2+rwf6c+K/8AdSX9M/l/ZitNJqLFtzIArdtQF0v9Y9PXHNYrj8E0ZYGn6fdGCFwNpe8SzrIjhZUQjfUW2AsA9Pcar1IB64Q8y0SsKLMx6FVCAUFFDVrcixdECyb+PSD4Uyn8XT8x8/a6+/HkfhbKo2pcvGG9dyfxJ2+WA8LxeLDtytzew/ta9jG7vSNs+eiRcuJhqAUKsi6X1sxtQbApWHTpuBsT+kcZpnGhmREiyxLb6uWSa31EkvYIr1N2MOc/AoCQeWNum7D/AGqwo+LETLOjRKisyv1J3orQskkfL8MMYMdFi39nR16+XmqCMakADTT+1U8R+J2eovZEbKz6TswZTQKHsOpBJGNvhjxEJMzBESAqsTpANDmaQaJG6+VfLdCzRIoYCQ8PaVWlY8olXa2BpqW9IPSw1AC72Ppvt4bKI80p6CNbPSxW9HvfxvtWHTMMMOyg2gi8NiI3VECCd79OqZ/HH/eD51DK+2pq20BA1e1drQYA1bfEKuczJcFWzBsmqjkaUnYG9JpKN1bHsetVh18UrMWjdHRFeFGkZmqnBKt2Pp7sJuay8mu43kdlBYmON1KCvUgdRfXrXfHuDZA5oOf6aDXmdkplxEsbi1rNPT6c1hw7MVOvKk5JEZjXVT62J1eY0KY/pabGkdcTLu7P5i1gsTd+1uzbmySTe91v13xnHAz/AGmsSBa1yHsp30Fj9+qNC62uuuM5NlFRSKd7LAKNLjUpu7N+Y1VimsDDZ+HjygF2p28UofPNIbN6LoHiCL7OI6kAkSiGs6mAsKFqz0skbgDauoXJGiiNsZGBPXQMtHsRVFgHYjawNRN9De7lnYMrPl8uma1ReUEVZS/Qg6u/qD8emNTfR3lY31LKLPQKiEm/eAPUfjhPJhHNdla4nqAQNfPddJg54mMzOAF8yLv50sJTgzDyXy8q5XSqgluWvlGnVp0KQpFGidXrRNCxwtMy2rkoxsVUXMCLsVs6GGtwehlLVQIAsYfYfDA5Z0MqN2eVRJp94jtUv01X8+mFbj2RiRyGzmfzEindDoWPffTQjA0kGvIDt0wbhIZW91rGg+pPqSgMQMMCZHOPnt7AC0KzMOYhYJMXU+3THrdjVsavar92LfGMyiZFm5e7vYZfLpMbB9VUdVkadzfvxXzPBczmQ2YMycxiAiOxjJCkg1Z5YBa1CsK29oEm8+MGQ8MRSrJJ9oHQ2CCbFFf2HDJ2EwxvQZ+dbc9gkoZPHUrDbD6kXW60QZn6uZY/MiwTJI7RPy3lysrCJhzFphymaNxTgUxBHfBPhOZBcRsskeY5TDMvH9nK88ckUTMSt69EMgm0i0fVZB7D+Kry+XPJEXjmyZikUHSaZFVqOlgD5R1B6nvRAWfx0wZSIIx5uaQzyvIraRHzTmRIsgbQoSloadqO1BsvKAQm7TlFFMLtOYs1mABJIY6zcKgAPyy8IzKKPvrJly5/SViOqjGyfh7/AFtowUJn4nPJGJbKsv1E70N2Ua9O3dQMKnEvEebl5aRymIMx0pCojAEIR0oi3oWW8zG6x7xDP8Rya6zmTKLZ2Yos6hi2mtcqE+ba9NLuPfghgsA3v5rZrSaI/UJwbiBhimgdy0cOSVMszjSHeMPlDJuSGEjSjb0CdaxuyuSX6miaIw02a5MauiTLCkP2WYrmKbtMpJK1BQS472cKcni6ZCfJl/IrwRssADKl7qFVuWBYumQi962GCCZ7NPCzvlVluKT7ZCY9IzSaWd41Gh5ALtlCsNIs0dxZJmMOUmlC14GYtNeSGTtCsqzCIrFJMzpFdkRxoqqLJ9ZCa6Dp2wS414y5kwmgM0LqgiUeSlio2LBssW3v9oBxo8W8PKfV9qHKP4s9n8gMLrdMH4TDxyxBzhqkWIecxb5Itl+Ky5abWrssgok3d6gGo7+YEEWDg74j8dQ5sRlsuyunU2pHQjbv3NfL0ws8ViLTPpIsCPa994k3xpg4FM9HSQtMxcghAqglmLBaoVV+pA74s2LCf4k6+ZW7MLiI2ZmNOU/snCH6QkEHL5L3amwVHQi9+vb88bovHiQ5xZ2hkP72VNOpSftNMqtfT2a29cIUMJrUWWh31A1+GL/EpDaizRhy5r1Iy6Ua+Z/HF2QYd5pmvqpMyeGnSAjpa6pwP6T48zOkIgkUve5ZSBpQv2/m188TCB9H4/7Qg+L/AOpfExjiIWsdTVtBO57bJWXj6HmZmJdQTyHzN0FHck9gACe/TFXwlkuXn411BruitURa++xvtRAO3QYdM7wmJswXkjV2QkLq3A3sHT0J36kH3VivxWLLZcCYQ6JVVgjRKq1pC1YLKrbutCidj0F45HC8XBw44expvKWnar1+nVMPwmd+cDW9N0eeSMvy+agk28mtdXr7N3vjf9SHoPTHPzx+SLlRZIUCisAkIeSS11cx7VmLuPOfTVRsgksHh3xuJLTM6InUE6j5FYL7WxPkcCyV7gGqorjnsVwHERNuI5vDn6fZWi4hC+Ts/wCvdMAyZ6gH5C/d2wv8WzgeiHZYxYFStFzDftAxrzCg6BtSqdyA4psA/GZJzkAVyA5hZXVtwrtyvK17KyJe2x1k98FctNkiVGa0mWdzHGpVqQA6EQFRpQnSaJIOwrph1heCsw+R5OZ7m3qNvTqioJWyZ3PBytNac0O4nxdlyjmOWQOroPMwd1DE/wCEKgyKQGokBxpYHoCUjP8AGpn9uRnoEb0evywb40dJmRTYVQD/AJ6PTe49H9eh27hehyZlkVB95gD7rYDDTCwRRM7XKATrt86J/CyGONxdVA8+lBewcRl0aQzaBTEDcCiPN0oUSN/eMEMjlHlYskg1BQzakApYzdnaqBI/Ee7DPksjloC/VBmArxlRr0oArqQtMd5CasHeK+wGNy8bkclY1V3dmG6h2YvppdJsAAxqfMTsgZjs2MzxF83dYyx4/PRL5uKYSI9yMX4AX7UqGf4RxBgqF0bRTCl0lWPmq1INi/kb7i8Vcv4az4dWWKNtJJApqBNi/a677nqaBNncs0OUiyJqWeTMZhjfLQliWY30G5JJ+d4P8N4vMx8ySJW/KSF9YB6FmdVUA11vej6GjmQgNyAaL2fsmjMWtPpXsN0iJ4L4jJQdIyoZm0sTRLMWOqjZ61uegrpeN3HPCuZWKSTMMlBb0rq2r7wGrY7nc3sxB7UzcQ8YZuSWWDKZcq0OnmGUrGV1+yPOwW26iibG+EvxHxDPptmgyLICASVZG9QHRit12u8aOizUSNtvBZx4RkoLQWtJ5c9lS4dw+d/Yjat/OdlNEA+113IsA98XZvD3LBZpkHtFLFXsStE0bJFbWBqXrvV1s28MKIBp1eYOSKAYB1rf2rvr09D2HZc0GZqby0GbeyOikk+/p7tsJXSSkk6AX7pKyBt5CDdWb2GiZuEcannQI4dmXbVubHvIHUe/3YYchwiUeYoSN9hYI/Lfb3D53hLzEmblyYjhy8iAgMkqhohQ39skIFKm9VgGtrwCyWR4hzDrllVYpFR+ZmgguhJQLzBXuMhvKSCGB746PDw548znUfFZ9pWgFrsEnEyqbal69bFVte/b9mKfNdtyx7d/XpjmGZOYeblOsrzWBoYEn2S9D1AXex1Bvpvgt4b4S4zkaSIyyXq0ujIaAO4BHSx1wJ2jrrKqiYk1Sa+MzkQyDfzKygbm2ZSAK72e2OX8FVFzkXPUleadeqyjeUqGI6H7TSd+m2Ox8T4aNcCMLsux/wAlD+0jArNeF4iCBqBJvr+O2AOIcWZhAYHA94bg7XYRscbiQ4ckscc4HBNI0rOV0khUTy9VUXY7eS6FdcJme4KEIQvsV1bXsL0ja67dgenTpjpU2XyiyiO2JI6qwcagVGihZD6XD1Xs2e2NP1bh0pFkSAi9w3Tlq+q9IIGh093mUdcKcHxLEw5cwe5oGmnJOBNhW2Ml3vdIL4f8JJm1abnMp5rB1AAq6YC62sH8sdI4flkjRVA8qAAd9thXz6YUslHCJ9GW1wggKHQ6QXouVKNRoKLN7kkgDysQ4ZLJKxGoliO5N/gOg+WBcVO6bEt7UmibAI2WEuJMjS1v+I2Sb9IaKJ0G+lI4wa6DVqrt7sLzeGy5qMO1i6Av9Qw0/SZEzSaVF2YQen8s9yL6HGyBJTGEhIhjSgSd3PQ2QCQKG93ex3Gwx22F4h2UGRos2fIa/NFzx4a+aftP+NJeznhqQTiUxO6LoJC0bUIqsKBB7Eb7bd+mMYuIHQqM0uhFVdPNK6qiaMsAvVtTLQAatAFAELgllOJohUnMyySEkctWY+YkhQFAJNmvQiz6b1uLyrzwACG06msh6J3DagzUSCRXWvjteCc4iURPoE7EdB1H7orFwnBQuk3A1on9PmqG8RghkIpZE88jHUwJOprS/M26J5Pld70POJ5KPUm7fwMHcfxdPdjZnkGksRuBd4GZzNPJpbQQoWOO+32aLGT89PyLAYfiAQkAHRc6zHDFMLiNR89ke8Doo4llkF/4TrX+Jc+mPcafo483FYT6CQ/+2w/2sTCzGv8AzNOiP4cwGGz1TtxoaSXokAyAgdTy2YUL7kKPxwocY42JYGDUGjl2K3pKaABu3U6mYdrCBtK3WHrNR6vrC948w1fNUk/27wjz+FYjIWfVyxuY7ASh1F1r0UPZG9bascRC6CCaQPoGzr4eC6bCSMYc7rsaiuviq/gXjP1GRmlTzNl1VdW1EhZEsgE6WQg7AnYCrxU43x5p5IcwYOVPJ5WjXzEtZjSRRWoMwK0Ou23UElc3xPJ5yuZIY5ASFZqjfc33BQpZJCmqJOkizerhnDMtAwzJmbMaGKqQECo4HXSrsS4BsEkAe1RoENo+IsaMxBBHIg39jfmkL+HzOPZ6ZLu+fkhGUhlzksUSlwsOhWk0/wAFHGfKvQDUNwqncs3cXRvN5WdGsQRyOCdMoaMBT+kOY4aM79xYs1fUlJvE5dqhRmG2l5GIAINGtdqbrTY3F7+4enGijkyyCQgUERS9i9QbXtdXXSzfwwBiuJSYh4cI6AGgvX6cvNN8HH+EYWtN3vaE8T4cYcq4a2d2RncXpsNSoCSCQtsbIti7GgKpWXOtESV6/wDO4PY74buOzTvl3MiaU1L1pT7Ww03dfEH4dwF8O8H584B9kbn9eDsE4yxHtKOvLblonMIY/CO7XUWb+iYPCHCWkXXJAh1qEg5mpo+YNwJFBUkMo0qTYBFH2hgt4akfMvlg7KonhlOqGNIZMtJA4SRAVG8TbjS4PY9rxe8TcR+rZNdAAK6GX+cjB1/rKMC8/wABYZnNpBl35y5mLMQTqmlYy9NNG82wCKLOmzevbDeBrA0iqXNyRBhDmCgdlZg4oIYVz0UOXMaF35HK+2+rrIYGmGYJ1NL1Zruw1X3NLO59ooM3BOTLlMy2YGWdyX5M6amijLOSdMihGUk9SfU0QynDSMtmIYVTMRlcxFl8yksfKSLMsHZZrYMpRl1WAbHTFPOeJsimXmyzMc5FM6Co4nQoixrGZBI50uw5auNNAknsdtraF6yKSU90ElV+OSXNxk2DGclGyrQ0j7OMxbVVrbUfecXsvM2Thzc0WWZEMUAgSSLRqzMcLmWdY2GwVBqLV5tB64E5rj2TmizMIkeEywwQc+WF5NccK0fJExKMWo2R0+VH+IcZy2dNvPlXRYG5aCdoHOYcKCxSQLpoBlW2OxNjzbeBwqvnJazQyNNuaRoOXgqcWbb6oJIjpkEbshXZisEjOYg1FlDwFvZKsCg332yy/FFDKtSmQtMS96ZngELz5ZRKLsyItcxfM3JCsTWLfg7h5TJITpZ4JWBAYEE6dBAYWCKJo0QdtiLxUgyQUpEqqFuJA0jPI4ERIiIkUxmPRrYjlge0bJG2FjMTFC3JIeei2fA+R2Zg5ar1453kzJU82WKN8vKgUA5rLozqW0gVzljkiIIFWrLsGxpy8bvMXUBvrGbyTx8wkI2nIGY9iaBIGw/RGLfjjLnK5RikzK+sWYwEIDPrb7RtUpYuNRYybnsMLJ4lmYyki5mWctIrMZIA9PS+ZTJE2kBFU2CpI0nSOuGjbIvrogavZNEedOVR4XctFlck/LLKVV5cvUblb2ILTGLSCdkAPXHnDcny8npARZHzKZeLUqyiIw1DmH8y1bDLyTNQA3Xe7OCec4THFDHIzJSoEUCANQnZbRUDiI27A+ZGF0a2AxqzPDQXNaWP2oBvR5po+UzsqrodtOwZRGfUmyTlnC9yndWJOIMhibb+BlkRXZvKskiaFZgGbZRXerrcLgVNkM1PKkUpZQ6ySFStBkjZRy+XYAsvHuzBtpaLDQcNOUX9/v5dWjLLtt1Mmoe69sZeIfETwx1FGpksAltRRSRqrYAua9KAvcjYFTio4y7O6rrfp5LRt1QSb4miy2TEMM5lzDs7OUDiMorqAz0BQ+0XmKtjz2b2x7lMgk8atFCk9FvJzXHKXQka+2yWWVCAQDpIUDucCeNo87vLKoLuQTpXalUKK3JAodL9+DX0eTqFk0r9qOob9DYeWz6/sws7YMHdBI+a6Ig4OcU81l+o81MlFokWQZdhYJ162ptKkWVp37vQ21Fk23FMvAOLpIF1HQ9eZSKFgeajv0Nirse+wSO8Qcajy4BmJUMSAaJsgXtQ/M4H5Tx9kggHKlZxZMlqD1B9p5C1HYV022rbFeHYd3EHdq+IgD/FwvrtqqzFsIADteYWv6WiVKupIJaGiNjYEvfA6PPQzRKJI31KBssjH5gM/c/HfGzxp4igz6xqoZNDKxspelFe6IY9m+XXtgXNxmNQuhiABqCqAQHCMu9G+rg6jZOk9Og6pmFjEYY9hJsnTQoDNKXOMcgaNN9R7KZ/MJlQDBAqsbUyM2sjsRVtv/J1V6g9Ma+FZaRWd5ty5A8zAkyGz5gpsbBttja1t2xh4rAFRGAZSY+YWVr0giwvTcAXZuy+3c4tQyMxQsjP9oHtCWRxobYBqAatAbV5iN2o9bf+mz8tpDjuTd+hPT2V48IMW8md4LRqBY+oHX3W2RQ0bAtGjMAALJokWNhqejRIvqK3xpz+XVkNKbj1Cj5SFRLVSACbLKSdxRv33jouPSzgyBmLFAZSSVcKSwAVaZyaLE2TdUBi3BEjF/JIGOpgrJ7YO+nqy6QQB7B7C9RFUdiJsRls7fbfzRDcDhsEH6Xm32rfYbaLD6OqHFYgAAND1Xvi1ddz2xMVvBkujjGXFBRclgbf4B6HQel9AbJNDpj3Hrmv0zboYPjs9nt/AXQc5JpbPnqOaO19cpFf51hIizBYPyzbGM2DpoPpb0FKNVAAn34buMZzQJ/WWdz8kCxfrj/LCXxbiAhVa8mtqtdjQBJA952X3aiRuMcpOc8rmAc0ax3dyrVGhCSMkSEhwwDr5tKBk0WwpfMoJ36AhgQ1Yyy3GYspEsYQM+oswB2UlioOphew2FLdbmr3W51fzPsmo7RvqJva23IA2qySdVbg1Y0HMmRiWYam3JNAE+l9B12vbYDB8sHbtDX7Ba2wSBruf7JmzfGXmI5qIKulpySSKqw9/DYb9jgpw2aMeVUSNu4Ug3WxOrq1HY3RHceqe8uliGAsEWdWregSNQJuwfU139CQ+unTzFLVesWbN1Vn52p9VJvfAkmEaW5G6K+JygAtVnjHGXaGSJ42UsVIPalkHqN973+HSqxa8BEaj67/AKjijxd1eEyUQzaV3N6aNletdu13sfeBXBuMGCW+x/6YZ4LKItBXXzR2HjdJg3NHU/snzx7lC+WFC6H7MB/CHHoS0aZ4tMgOi5pGdIqW0uNiRvVWRt67YYn8V5R4+VI3moal0sdII3N6a2G/XHMc3Py8y31fQygnSzWdIB2Fq291df8AXBL5MuxQEhxBibhmR24nTTX08OqefEnGsvnJpNoNOywuQoYhBRNlQaLMABZI0igAScJGZgYsQFJIF7DVt67dtxv78FIeEKsLSvIjsdJ6qGZyxBRlsFQAL2BA1AA777fCmW5mbSMMV3LDe/4P7QA+q+QEivTGTJzmo810fDoH4PDOLjmIsnTbw9Fvy/hX7Mjl62oixZZpPMNMahhsCj0SrajGTYBAwPy3hSQ7SMqbFiPbOkKWsEHlkaVLVrvSNXcWwQZKZVVZIpFGkRGxtGunQxGhnD7E0dKkgLsfajq8U4vGhI5LPZVvMnlBWMRLpQaeXSDSACwF+9rP7tpXFi8c6xHrm5/a9AnHwPAqZSeNWDCOUqD0vT5b9KJFjFHiFWevr/0xd+j+UvlJnIPmcH8vgP1YqZ6Kzp9br3Hr+dfnjleJVYPzdWwlh7s2/NMHA8sMxGskgDUe4vzL3+Pf5418S49FI82XaHWYGhoNXm5pC617jTqG/XftipwfiAgydsaBLPZ32Ow+N1+eAU2e52ZSSMOGrS3sjWgYOurUaAVhq2skWNsOhMGQt7Q8tbQDMPnleWDQXR9V4cyZBEYvJrzBZg41sxg1sGNMoAuOtAAry+bbBXgmc5mYRQyMpVjtd+RgtncgBjqIXcgAWd8DsyBGVHK2BejrPWSyxFe1etvUjbYbEsPhTJwsyFBpMSFQv8hvjZO4u7uybu8exSMdpG4eiylxMTiWEa67jz/hCPGEQOca3kShH7DaC1Ru5UkWaoE7AmwBW94HjIkDW2ZzUgprGseXlrqexoLFl2sXdLIQAdKkh46hf64eWtsEWQbA0EU2SCKIravfgFnJMwkJcSOgNlWCojEE7UVQMBoFWKJJX5WEsPbhj/8AInT2Sx4cDYB9ESy8L6yqyyqQxVZGCSCzmXhQewACwUbhumo0RuNOdOZCcxcwJEDOCXVAxWNdTUAChFGybBslavAwZ/ORErKNbEK+mVCGIDfpppOoA7WSRdVvWN2Z4k0saRlVUcxL0ml0alkccttTe3HGPaPsXQs3rjWwA0+rrkqhzhpqD6qv++MwI6mAtm1ooClUVh+juLplr3fHCzlADYPfTtdX5txe9bYfOD8OYk6bBcgmzVXt+H9nfCPxCHQ9jodx8R/zfzwVwSi145afusJnOaWgnvGyPRX8xuwZY+UArilfUvsNTWRqBs9ye3TYARHGWO2/fBrMoTCz1sUu/cQT+w/0T6HGHD+FOu+myQNhZI777f8ANH0x0AEbCGg/VLm4qd8T5HjUeHVDYGUBlK7syjWfuAN5jVde1+84b0yLOEA0ohRQmxJdFUDUTszjoPupde0bULrwhFLUGLMD/WvR+a/E9iKp/wAlwSRoIZVGrVDET3K+QagB96ySeoAtjhfjRYFdU2wsmUBx009fTp5rXmYMqmWCnSrMq7sLIujQ2pNt6AA3G2+BwnEcIjWMqKbUW0oz2SQApN0QSL/ldq3s5fIwRyAPmYYR7IAkBa7ACmT2AQPQivMKOo15xmTLrM0UYjVIdJkke3DSMyqEpWF0GBJur2rrQjRNIMpNDoAvXHDRHOAXO6lAPCWS08QhdiC2p+h33ieycTG7hnEjLn8vpGlTqNDc7wufwx5i015tUPAWhuiMeJeJDmyE+yjEfMuSfd7THCHxtBKpKl2dnUxhmO4fagLoUdvhWC/iHJtI4bync+UtRYs9mt6Ao7t1/DFXh0JLo3LpAQEAbmAOooMe4UsBdUNvQXjlog1oMoOqdNLWiyVnPloFhA5TAhResNqVqogX3voR5ffgVwuVBIFkHvN9Pfg7xCDNTwadKLb3pJo6RTKL6WDY3r2R78BY5JUNSQOJACA2iwdqroQQcaxyZgbIvwKswtkIedxt6racqreUUvtFbOnyglgOm1gV0PW6xjnY4zAH0x6lJBeNgwNkFQWApmANGvccSJc0zkJDJZAsKnbtYAsfP9mMBwXNTkgR1oOkrrXyldjtqoG72GCW3VLTETMcQegqkY4Fww5mBcvCRrOpwGsCkfoWAIBod9unTbG3ifgt4CQUadWBBVNipG4bZvMRvsRXxxc8FRzQvzOSZBGGUqmjrp0nzs1AgAWF3631Iwb4lxqXTz0gdorKlz5VBJKm2ahQO2oWME4eKjlvUnqP1+68bjJYWaDu3exSZkvAebeSlj8jHrIyqRYF6lDkgfAE7D1way/0czx5mJJo3aFmKtLAQfKRYNabQWdywrrXvLycdz31P6wkelCUCUikU7BQ2pn8wJI3CULs7DFjO5fjK5bmaoomVqYBhYS95W0grQuyAbCqTXbFxhmONlw3+ctkW/imIjGUVty318eqqcf+i2SMa8oxlUWSjAaxtVg7K222k11PXFXw94dc5lZgGywjKkpN5XYsNMujbdRuQSBeoKel4YxwpDLk+ZI2ed+bRcBY2AADm2JYMvVV833th7S1+L5CGHI5WSaZlAkXnK88jCUqG5kYLNd+VqAqwtEV0yMMYcCNvmyoOK4t0eRxF7WenOxz09jzR1fFWW8374FKQDqB0rfQa2Gk/JjgLxnOy5hbijRUQ6w6ZhKkUX5XKgBQdmoP29+LXFPC8MarE6a4jmXeSRaLxxSqxAdj59BlNat6UWSNNjRx3gg0ZJcyApEzwak+/HHFJJC5UA76YV8tbF2qsEu7OwdQOfP2qkt7WSO3NI8OX8e6y8J52UwTGaN42lYyKzaadT3BWhY7iht071V4gtkDpuN+nfAHjXiKc57LxhZI4BIRGGsagylWat62JoHoD2xclk899/zu8LOO4UYd8cgFBwzVrprsbTThkgxLHmM+F6ftoiOcOsaegFVXaun5emKuV4RIGtdJF3oC6a94Oom/eT+PTFfPzHVGQ5UEE7MiA0eh1kX0r/rixwmIyDXz5QQaNMm5UghhT0aG3Q9TjeYYaRlyO380Mz8XC3ut08x/a2TZVyriVXVj7GobbdPKQFa/Wuu/bDL4N8LnLkytJr1rQHKEZUEg718B1wvZnirxNS5ica2sm162wOxahfMBIA2CA9BWNvDePMZEuadvMntFTY1ezd7g38xv2xXAYGNmYxOzDfbZDY+R1skmZXIao5xMFeImSvIuW8zdlttrPboT/knA3iCxz2jDUtA0DVrtRFbkAgglel+/DBmc6qTSOQGUwLYNAHTKynrt94dcBlzkGpmTK5fU9hmG567UQOm10K6dMK8fhmfiBL2hBrQUffTyW0BcW1lsIZJweITw0hBLUEskaD5mYqTsLCi9r99bG+KcNiKOzKt0WLULsA72PhR93ywOyP1YZrmrGwtCpVW1AX98d7obje9jtRwem4fFm4zGszoTROwuh90qykMpPWuvrWBDDJM9obJddTr7Favc1pvJSX+EyFmsdh+Wr0+WEqNQ0cesFgCjAAeUeVWs0lblyKrop67V07K5JYyAqgdrAr8+u+EbhXDueoly7lHVVDx0uoAAKSpKk9ABaleg6EY6bB4WSMEtPn9VgZoS452+V/wqRlOnchfKD5tJFUi1pUMdNBjqA379cYiblqGZwVDE9G1EcxJCKY6hRXZmA1E9OrB5y3hJEimAXWHS0ZhZsqQdyOt1v19bxT454Y5gTLoAkUYBkYAC6GyjsTtqN7dCem5kUDbGZypLjSAQxtfPnNISi41sVekirG4o1f7fdg7xXxKZMimWyqyvKgjE9IzKFVbra7DNXyDYE5mNVZglaAzAEHoFI00b32G3b8dmzw1lFhQy6gGmWKxfZI6UV6m2J+PQd2snVJnaNASXxDxZoAWOJY/KNR0lWA3tbYltF6h5dIFbmzQvcEzuRJUIWy04jClXUTJLp0tqF0VYlOmwIJq8MHinw2mc5bPJplXZJAdwD90jutm6953Fm1UeEmiFu6FUbfll1utwTHqCDejYB/HfGNvdsFQ9m0alGvCk8b8Sy8adPP2I9mF9ztiYngHhXL4nDIHVlKyAb72Yyf2H0x7gPENLXUiMK5rmXfNG5Po/zDe0kLV6kH9a49T6P5wdQSEN6ggH4Xpx0rEwn/2+Lx90aud/uJzPpH/T/wCGPR4KzP8A5f8AT/4Y6Hjw4p/tkHj7q2Yr5xjlbLzvbNHrdVkKkqd2O5qu7V8sFs/4blM0UYlP1eTSdIYKdydS9gxpSRfwAJoGj9J0BizU6EV5hXvVrcf6Vf5OA+T4hI2mFpAGNBHkfSqFfMDq93b1JA747Dh9jAuLCAdRr5CtfDkg45ImjJIyzmBBoGuR+i6tnc3FlYt9AVVpUG+qxsqihqFEKCOoG5Itl0t4ny78DMRkXnywsvIVg02uQkGo71FrYt09+OY8PWSLOvGESaVmvWC2+pddgcxUa7vzhsMeSaZZn5r8gEUoktye5AMcVBf5Pf34Bm4a+JnaDvCgRW5voNT6o/tu0F3Qv58tFs5LFNwqOIxZls1BCYlKiULEoJ0SyBLjdQsatQDnYhaIJBjKeNVlnyma5MxEkDQuBo0OzFXGljIBsySDzUaJ+BVMjk8zrkmgn0hQdTMzASUd1tgCQtjYjYmgQSRjPO5DNqyoyyK+YRXDGRUZUjAZqCEBEW+pINGj2xg2GM6F4Hvp9N/VVp1/4nXbb567I4nFGy8OWiKon1acyI8koBkDcwFADQBKSkDU41BdrsY0yeKWeExczLVU7SHlu8kfOkYMIhY3AkZQSOw1KFN4x4TwudebNUGZiCyBDmp+a7mE1Jy61qqk2CfN7IBwQyHAoyqxeVopKdiqiJVM6GYctd5CUhRwuqipdSu6+XFuRpp2u2387e3ss3B90P1Q/McRaWZ0MkjyS5flUkQCvCrNpDEv7W5Nmq1uvQ3gfHkHPkMkkJg5jlY9CgNpBkttIDtQUUAQANIKjBleBK0OppHQylwdZYNCgldIiEYXaiNIqosObIzA43wIysRBGFigLUWQDLjkxaWFkhyTIHOobDqbKiiGSxg3G33O30+fRZzaCn1W1dfDXwQTK5iR2DZmS3iJVU1JpVitFvKPb0kruWAtvlvL6j/Zt27frwu51FaaRoyDGXYqUUKpvqwVegJsgehHffF7LTJ5VEm50izso959QPljnOLMdPOSD4DTb4U24Xi4YYzGAGgeO6deEeFhmESQyMmhnAAUG+nr77+OCWb8IoFBabZf0o1b8ieuPIuFiKMASvpA29/v+Z3+eKE8bE2ZH9wvp/xwzijyRtYdaQmJkOIsO2/m1h+5tAN5B7gYl/Ei6vbrjVFAkR2cdb9gL0N7UdsVcxGSfbf8cVf7mlvvNjRwzNynZCwxMhdmYKKZeGcZVswg2NrItHvYWQD/ANs/jjc/ihNBXMvHlXQm4zKFFA2GBOnUCKNja7HbACDgTRtFICbEsY/pOF/U2DHF/DSzSI80ZOgEUR13sb/G+mOf4v2pIZrkI1y+CLjB3bv4oS3i4MrOAk0YJU6xepaF7kalPofQgkYbsrwaJjFLGzBbWQITY382x6gkkHcnawKvCb4h8HwPGeRHyJD9+NDp8ooB1UjtsCN7H42/DPGWy/1fKSHWSAqvZUildtJRlBIAiI1drArYE44Z/wCXmyl1a97cAc7+eSJlfdNDaPMjY+iMz54hzSO2kmyAANuvVht67dsK2d4oeQzsnI0AM2ZDgDTZXySabJLLp23ojTeoHBnjJdtKBF5RBd3Y+UaSS2sWp0jym1a9yQPJhGlikzTxtybhVyuUy7jSJ5ifPnJl6CNTqYjpdrVa7ZcPxWJnFgjvH2aCd/E9OSBka0HyS3PxHM5U/WomniV6+0Z6ZlksqQjyM4DBSQzDcWehw08I+kLMZyMxtl5Z4y2lXUxxszVqKsSQjkDfygbbkd8DMtK6iRtQlleSeZ5TEkrssK8uMqrq2kyTOyjbo1e7G2XLy2zSLJLJFllWJmYIgnemkIa1U6WJWt91JbdQMdI4G9SFiXWNlWzOclG8eVmkRiSmksPvaQN0XU3l2ob10qse/uimF64lVIUGoCZHK6aXSVTcMzUN6q/djYmXKCUHQ1IscE7WWjAB1sqEWhdzqaTrV6ddgGjmc3BsrSxKVSFBy15g0wj2NFqxLMA5Y1uK0kWx97YjdyxdE14ohHMxxeVz5lCVYoEsdjuegA32+Xvx4c/JIxZFuwQR5Tq0dSFLgmrrYb9BeNWY4jzTrWvMNj7tqPQC69w3PbFXLcSVXG+oo7BAtaqbUx2vYAs3U7UN9hY/4qTNV/otvwEJjzEfUqx4R4oYOJZcyaRC5ch1JI/gXIsHEwHz8xWJNjr1WB13IYkCuwBI27DEx497nm3FUZDG0U0L6XxMTExgt1MTExMRRA+PeCspnXR8xCJGQUDqZdutHSw1AEmgeln1xu4d4VymX/gctCnvCC/mxFn8cFsTFsxrLeig0NhcO+kfhUf93FMswy8csUbmUgmilptX3vIACen4A48azuWnzEUC52bMIQFeSVlVQCbPmVFJJAoatrqzhs+mnw4Z8tHMguSF9PUC0lpSN9vb0Hf34F8P8E5ho4BBloYkUhnOYcNzP5OmPVY72SDYHbr0LJGuwzJDIQ5oLQLAANb9eY5rNkQLiXHQUa5nw8uqnFOMQqoggKMkfLMhvSscJkUNuep0E0Oyg30NsPiaaOHPx5iWQGMwyRaRGZOXERqeZwCRoL8pPZrcWa6W4/o7gMqTOqKVu0iUKr+mvbzAdth77G2LuR8A5KIsRAjF61a/ODXTynyCuwCgDtWEAERAOoNa7b++y17Vzz3hQ80pcYZYYoocmVzEuqYAKnMZEzCsZGqOlX7QhgvlFUo2W8eZbg3E5ZC6gQUY+WSFiCCNGiJ0a5GNxu3lYHd7vyAHpcMCoAqqFUdABQHyGNlYpFUe/ePj9h/KmY1XzySYPABdmMk5W28nLB1opDBxrckEyaiX8gv88E4fAOTUkmENdkhiSu4o1GKjFjrS4YBj3Fs7rJGh8Pngo5xdo7VBP3GZL+Kwj4IB+rEHgrJfxWL+j/zWDeJjOgq5R0VOHhESoqKgCr7K70PhvtiNwiI9UU4uYmPV6qH9woP8Un4Yzj4TEvSNB8sXMTEUWn6mu3lGxBG3cGwfiCLxtrHuJiKLVJlVbqoPyxXk4Qh9R8/7bxdxMZOhjf8A5NCsHEbFJPiL6OGzVx/W3jy7EF4gllq30l9YOnVvQHz2FaoPosUPrOYYsAqqQgXQI/YVAGpUU6WC0RaKTZF4e8TFoo2wjLGKHgqk5tSkLL/ROqRpEubmCoCBSxk7sznqpXqx7Y1N9DUR653OD+aYk/0YRjoWJjQknVRc1P0DZI7vPm3P8p0P/wDPGf8AeIyH6eZ/zo/3MdHxMeL2ykvIfRNk4lCgzOo6BpLr5hQa914uN9G+SI9h/wDOv/vYaMTEUs1SVsr9GWQSVZeSzOl6S8sjgagVPkZivQntjzDViYi8X//Z"/>
          <p:cNvSpPr>
            <a:spLocks noChangeAspect="1" noChangeArrowheads="1"/>
          </p:cNvSpPr>
          <p:nvPr/>
        </p:nvSpPr>
        <p:spPr bwMode="auto">
          <a:xfrm>
            <a:off x="63500" y="-881063"/>
            <a:ext cx="2505075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100" name="AutoShape 4" descr="data:image/jpeg;base64,/9j/4AAQSkZJRgABAQAAAQABAAD/2wCEAAkGBhQSERUUExMVFBUWGBoYGRcYGB8XHhoZGBggGBwYIBoeGyYfHRwjGhkbHy8gIycqLC0vGB8xNTArNScrLCkBCQoKDgwOGg8PGjUkHyUwNCwtNSwpKjIyMiwuKi0uMC8sKiw2NS8yLCwsLCwvLCoqKSwsLCwsNCwsLCwsLCwsLP/AABEIAL8BBwMBIgACEQEDEQH/xAAcAAACAgMBAQAAAAAAAAAAAAAFBgAEAgMHAQj/xABREAACAgAEBAMEBgMJDQcFAAABAgMRAAQSIQUTMUEGIlEyYXGBBxQjQpGhUrHBFiQzVGJykqLRFRdDU4KTsrPC0uHw8SU0RGN0o9M1ZHODw//EABsBAAIDAQEBAAAAAAAAAAAAAAQFAAIDBgEH/8QANhEAAQQABAMHAgYBBAMAAAAAAQACAxEEEiExBUFREyJhcYGR8KHRFCOxweHxMgYVQlIkNFP/2gAMAwEAAhEDEQA/AO44mJiYiimJiYmIopiYmJiKKYmJiYiircT/AIGT+a36scf8ZeJMxl5VWKVkB7Up+6h7g92P447BxP8AgZP5jfqxxLx4oOZjVqpjVk6QLWMWTvsO/uvALWMk4ixsjcwyONVfMciqS2Y6Dq1Gv9IaPHue/jDf0U/3MOvgnjs08ZMspZtq6D77g7ADsF/5OEibhmW0ApKpPVtUgXovmVaY3vYvezpGwss2fRsLgc9Oh69BrlPU/rxOPw4UcPkfDEGkVqABzHRZYdkjJRnffhZ99eSb9Z9T+JxOYfU/jinluLQyNpjmhkYfdSVGP4A3iwIj3BPzP6umPl7s7TTrCcLaJW/SP448MrfpH8cYrlidlVvlZ/LHmdflAalYsx0og2Z2IJ0i9hQBYsdlCknpjeCCedwEYJv291CQN1Vz3FUioSzpHfTXIqX8NRF4juf0j+OAeYeONpCORzJCS4EAmBJ+60kra3UdBWgAbBVxXl4iseVfkKIWRkuNd0UOx80Ya9KMQwKfdYGtiGZ4/hRa38uTM7n88Fo3Dyki20DoEamY0dz09cdByp8i/wA0fqxwdvEE56yn8F/3cW4/F2cIk/fUg0RFwBp6rJGoHs9Kc/gMO+D4eSF5adSdvTzWmL4c6CMyyOAA8/su43iXj59bx/nf4zJ+Nfsx4fHud/jMv9LHUfhZ/wDr9Qkgnw3/ANPo77L6DvEvHz3+7vOn/wATL/SxebxhnAsB+tTfaLIT5htokK+lmwvfGUsUkTc7m6eYW8HY4iQRxyCz4O+y7tePccJXxhnB/wCKl/EH9mOlfRvxOWfLO80jSMJWALV00Ia2A7k/jgSOdrzQCPxXDZMMzO4gjwtNmJiYmCEsUxMTExFFMTExMRRTExMTEUUxMTExFFMTExMRRTExMTEUUxMTExFFXz63E49Vb9RxzPN+HoczKJJrYDol6R0A3I3PToCPnjqGYHlb4H9WOeONLke/b4HcfljmeNyywPZJC7KaIsdNFoxrXCnBbh4eyrgqctF5tK0FC9Nloiip36ij0vphdlyeTi0QpmC8DvqeLS5MyosjrCkmgJJqlZPLq3CmyemGF+IohRWfS8jKqCifMzaUJoeRS9KGOxPToSEXxQ5izRYbcrM2nuH1g7fIMR8sZcHhmyEzl2VxFAnTzrqOqJ7Br2vfza0kenLyRXPeOJ4n0RDLxIhoIsYZRW1arGqjtahR6DDB4a8ZrmW5ciiObsAbWShZ0XuGABOgk2AaJogCvo34blWXNT5oRsYyo+1AKohF6qO1sbF9dqHXcR4tgyyOk+SlBy7kMGiP8E6OC2m/ZIFOAeh7VQw2xHDYMSzKWij0Go9VzsOJxMYE7nW07hOXjJiMuTvStGxFkBlbVCbojUAZEYDpajCT4XmdYpyD9/lxL2TmKjSV6aiIr/mn1N5p4gPJzMT2yzSRyBmcsVKEFxubJcxxnbay52oA0fDOZIjlJUiNpQFftzRGCUv9LRoYDv5vTBbsC/AcO7C7o7+CZcPxEeJx7XjbL9eSf5fC+VCPGCrTxrbOHuQNV2VDeVSexFV798IubBLyoD0hkY//AK5YG/ZXzxvHJy80mb5jNMyMtGlVQxtmY9z7zXqbNnGzgnDGaKaWQENOhVAdiIt21kdQZH0kA76Y1PfAMj4h+a3QAfryT8PmhaWynUkEehu0AawaPbbG7K+zP/6dv9fDjLPr7D/4yNH+bKCf614wyw8uY/8ATN/r4cE8OH/ktTXjjg7hz3eX6hCOU3ofwOM4sq7GlRiaJoKTsu5PTt/Z64u8GVSG5jrSGIqrsFDAyBXUksGYBd6UdLtloBmabjOWl1qgykCSaktY+WSoeHSxdWVlQ27WKHks2oJHSvxkzHFrmj6rgfwWFewOic46dBokjlH0P54LPJpXKWob7PMCmHrM4v4jGrisSKqmOYNrZtSqwOgCtIB1s1Mp1Xfl3UnWGr2cVHk//wAc/wDr3xhipZJMM5zwB0pG8Phw8eOibE4k6XYUs47H9FuSMeQUnrJJI/8AW0D+qgxx+J9JBoGjdH3Ye/BXjKbVBlRy9AGgbW1KrNdbWel7jphBhW0cxTjjfGMO6T8I28wOunNdUxMc98RfSTLlXdeSr6ZBHuxS7iSW6o17dV7r70A39+uX+LJ/nD/8eHDcNI4WAufdiY2miut4mOSf36pf4sn+cP8A8eN2T+mOWSRE+rqNbql8wmtTBbrRvV49/Cy70q/i4trXVbxMIknjeWTINmUAjYPoogEAiQIfMb2N/o4V5fpQzgumiPf2L7fL9WBHOymiqy42KIgO5rseJjFDsMTFkYssTExMRReYx5g9RjI4+cPE7H67mdz/AA8v+sOMJpuyANJpwzhxxz3MDqoXta+jeaPUYnNHqMfN/DuFtJTEMI9WgtW2tgSqX2LGhfQWPgS3HsgsjxmA6uaFMaCixDEkghRYKsCCzHzXtQXYI8RaDVfVMn8BayUR9r5nLt56rvXNHqMe6x645x4S8DjLVJNTzdu6x+4erfyvw9SzsuFE/wDqRsb6ZGSOt/wlE2FYx5ax+YdapHywwgZ5PLG/qoB+KeU/mMFM/nI4l1SOqLYFsasnoB3JPoN8U8tn4plJidXANGux60Qd1PuIGFmN4ucZGD2RAB35foqNhyndJXijygPdIWTURtUiKEWz2JVI2Unur+lGlwmD69mgXBeGM65j11EkuEvYcySUg1ttqNAAYeM8PfV7HoQR6EEEEe44xy8qoACdl9lQAApbbZFAAv1ofHB8XGB2QppL9gOV7Ao3t/y+yodL510SVxLJy5Jj5jy3oLLXlfSwddXZZFZQdJ6EbWp3BhgI0y2XjLMz2EB1NI5AAHQCgABsKAsn1x0zNeIVomNS5PlZQQL9zKVZWAFEkggBlO94qJm+W7Kn1aPVseWkaagY5G82jS5XXHXYEHp6N8NjZHRFz4yDV1py38R7JA7g/e7r6ZvSH/3tV0oozExCqqvpiVwzhQHKOZFpdV1qU/MYaMpwRIoBCqgRgEctqkDWdTNJezuzbk0KoVVDFL90lyBI5YmX7RSQBY0oxQnoAbCg9vcL20TeImKuyyRnSbGw8y2BXx8snSrtfmsxj+L4g5HENAPI+da+iax4SOGyxtWp+5mBGDiCLUDYLGSUKfVUkkZAfQ6du2K/EMwiapbLkWrHXffU19fNW/yx5m+LWzpzQ+1roNEjVR3QfojVfTzDesVo+HmRU1ErYIbygOV3Crf3fLRIrayNhsMmxyU1+Nl06DyvwXpobofNwtvqcBZSCoZDYrYMSDv2o4Dc1YxMGPtwMqjqWbmxNpAHelY/I47Jk5VGTi+yWVlNKrUBYYgbnYYHSmIvOZeHQrNFFzgGIIkVdjRCEbADsfljpIW9jIJGn5SLkxgxOGMDxoehHXxXF48s7fyB+Lfh0Hzv4Y2Hh2wXW+m7K31N38t+oG2O18DlyWZyizz5fKwgllpggACnTsSB2xn/AHE4QyczTldAIGoOALqgDTAXt0ONZpZ5jmL15hTgcK0sEBvYm7vwvT22XEZMoexv3HY/2fqxblkBXKqPaRJgw7gmZmF/FSD88dm/c5wpVVimW0uNKszghtOxolqJ9SN/XFLwyuXzHOafJ5SIRPpVlCFSDffoaAHm6G9uhxo6ed8fZSOBv5usA3BMmGJgjLaO1ij6fZcskhIo9iD+II/tGGLwUv76hu6tv0q9hv0vs/x/XWGHx7wzL6IWy6xjU7oeXVWYi67Db2ogMLvghf35Ce9tvQ/xbd9RP9U/twOxmSguU4m4P4kZAKzEH9Fo+kFPtZgo/wDEDpX8Ui/R2wniNvQ/hhw+kfeabc39ZXe97+qRd6H6sDeCZ6GIc2XkytypQIpAGuQSIqAIpO7IxILd1elApj0AlkijaWtBCKjgw8rnCRxDuQAGqBnLvWrS2m9N6TVgWRddaINYs8HQ/WINj/DRdv8AzFww8VzWXlVV50EYUkBY1aEKHlCF1qTS7CNGlIa28ygWG8oTLV9diCvrRZ4wpHQjmL5tj1PWu111BxaPEySmg0VzXj8Lh4mEuc7NegofVOXCYf8AsmVrJJmIAFbVOLI0Dmb9+23phXfKtJIsYvVIyoL1ffYL97fvht4bvwWUdue23X/DjsaH9b+zAzwlk9Wdy+3+GUDYD2VaU9CenLHfvhJNrJ86pZiG5pY2+X6rtqjHmPRiY0XRL3ExMTEUXhxwbinh2STO5pyjmMZiWyou6k1FdjYtSaNVdDvjvJxxrxDwyc8UzCwEoGdZDICV5ZIAJ2O5IBGnvsfu2F3ETlizXVdU74PK6N78prTn5haYc7JrEOTMTya20tEq6Pq53USjTVqx2vzCj6jUa8KZWPLAmOJpNyj5t2jjRmBplj1NqKhhVgUSOpx5moxw7JloBRsEuyhmc0wvcafb0DoQBdb74XMiJM+MrBGIxKUfUa0pGI2KUAL0il1kL1aQ9qpHDhG4qMuJ7p2rQnXn+w2/anE+IPih/Jb3Sa6Fx318PBdU1f2/L1+GBvFfEMWXFysVFAkhGYKCSoJIWgLRu9+U7YUMrHmeFZlYZPtIpCKVD5TqNa01UEcHqDQI6/dYV/G3EVzGWSRaBqdWTVq0lX0LvQsMQ7KSBYPTrimA/wBNh2J/Nsx0edEHof4SR/EgYiQKcDqD5j7o9xHjBd15aSSsQWjSLUG0Hbms6VIA43CqyjSV1aiaWjwXjjNMVksllbSWsuui3aMs1uV0h2AckqV2NMQPYvEMsHMOVy65h5XQgEkfZAAKAR7Ipi2o+UAd7GKc+ZWbibtHuiCRmI7lkaEfi8nz0Oe2DHRMdAAD3aIroAD9fFPCxrA5pbqKN9SinH85pjsOEN7E721bCq7/APJGFzNcaC/aBeWo02dJJ85LlTuB000GN2Aw26sPGW0xq+1hiwJNaQtajZ9zEXjmT52fOkIiu0aDehtqO7MxOwLMSbJvFODxB0NAeZ8z8pLcRM9pqMWU1ZDjOUkicB3kcWRG9xaiQFACoa0nSoO5NKPQDBYSyvYjy8akGjK0ax/dHRTrINGrINdCB2TeCcGKvDKGjsSSGgwBUQoGot0trvSATp9x2am4q31VpBtsp62Adg2+w239Nwffhk7AMsueS7nqVph3vkbbhrfPxVwpMQtiAAAj2ACfVTcRUC9yFAv1GNTTMvtwwspABKJ007AmwSQBtsNvXtjX/c/MKjNLJFGFFk1zDprcimCkj072KvUthuI8dp9MEnNHQuY6GrUQdIBBIrSd98DfhsPLbWN9ifPeqRfYOo7e5+yYcnxKNwAmlWr2RW2kgHcbECxuNqIPfF7K7sMLcaiyQsYI7jYmxudrPWxR3+GN4lIHqfcb/wCOFb8E2+6UmOLHRdF4VAj5Zo5fKmp6a6+8b3O2FKVzBmZYYJzNCcvMX7hBy279BTCMWKBLAYCfX3UG2cL36gfr9f8AhjRLxgIp3sHqBdGrO9CjW/U7b4edvdDLstIseGAitPmqtRTr9VyKctHfXMVMpqIanC23rXWroDchthi94b4aMxms3BqRhJA66o10IXBj0sqjYAMDXrRPfG+bi2Xhy2VDxQyh3kaaOlJrVSv6g0AAe4GD/hXicGanLQZKONIUOl9Kh7JIULQpbt+/rjZha8gE/KTkvkEJmaygdbvnmv4B5oD4TDZyXKwSLUeTDu4I2L66RT2sH8kbFHISosOaBQsGzSUAaHlaVhZG9ECtiDuKI64bfHeRiy2XEsMSRvzAxKgKSQj9wPUn1G+4I2xn4NzOTzERAghR9NOAgUMoIN12o1Y7Gj0Kk20zZCdVQuJjMwb3SfarP1tCvE405fLseXaZiEkRAaR7Q0iuux64E+Hcny+Iom1h3AFrfsN2AD9PQjDP495IySiIKAs0R8oFe3XXvjZ4n4cFCzISGJiBptOkOxBb36tkA6b31wQGhctjIy+ftB/xo/qlDxpwLMZjMyxxQyOxmWQeVguj6vGmrW2w8ysOt7HbFrgv0Q9Dm3ZvWKNWr4F9ifkB8cFJc60f1v8AhJly8gCxo1OQ7FbaQAyaFonb132GCGX4eZN+dJGSsLrG7AMvMDEwttRYkVqYFhfqMFnEvLcgNBQMY5+arP8AaGR/RLlrkLPO2rZLDXGOtA35v8q/md8Asx9GGYy88ckRM8aSIx8pVwquCTp3DUB2N+7B7hnOky00xaQOmooOqgREM6ttTEq+nzWfIe4xZkyjcpJEndlrLq66/Mskrw3v1KtG5IB6Emuu0jxD4xTTovXhsvfI13u0HyWXZODSB1ZDz22cFes4/T8o+a4x8H5es5khtv8AWJOx/wAFyx7IA7nB3O5Gp0heR5I5eYA4kPlYSaUSh1KHSDqJJLG6C1iZSILxfLxjpHlpLNdWLAH5Ywdq7MsjFcrXdKHqnzExMTFk2UxMTExFFMK3FUBaU17Eo1e8NGjH9ow04XpUvM5lPWOF/meYv+wMK+LNzYc+BtaRGnLj/G/EEkZzMMvm1hLs3541YaxvSqdQbYVpSMDbcWeH5abhwgzPQ0dVj+DMtnltY2bSysCdtQK7lSMOOZ4ahkDFVLJ7LGNGZd78rMpZaO4o7dqxYedACGZVoUbI6Hcg31B6kMDd4TP4y22hrSevh5dUZjWNxELYx3a1sf8Aaqv2XOc9xWWSIRc6TMzPPriBtjHqoLErMSzW1HfYV8TgyPBMzyBJJIzCDZMZfVJW1AFAFsbaidgbGqgCU+tZXLmWSOFPJGrF44401CS6UMBqUEA3QC9j6Ywk+kAK5VotKqt7E3uyhR5lUdGO3UafjTAcSxzmkYSO73JoctKF+KTtwcDXZ8Q63b6fPBbeJ+EgxJR2hB6rGoZBfXSrOpQfybYegA2xnw7gqwALHsLt9XmZzVBiwoWLoAAKATQssSMk8bvKQIUQkgbnW3mJ0gbLRH3vgGHUbmeH8aieVVLAHVpOoFaPpbKAelbHqRVjfCKZvEAzLIBrvQF+tJy2cSimkmvP6IL9JeVkZYYUB0BC8hFWAST3PTb+rhc4bKMvkyxNmCQCQLv7bBC3xANj1BPrho+kJdWYZjI8QHLQgMKK6NVFWBXq13XQG9tsJ3Cc3yXaMzKEkUNZIclr1agy2ebe4B2OimqwR0vC+7Fl6fqsmu3WOVRBGuhg6IXIO9XIKbe6J0ijQJra1pRg/lnX6m0atqZiS635lY1alD5gwAo2Ot9sCuHRNLIkaFUOrmXQNBSDq5YAWtqAsgk76vMcGg0cck4La3DRBTI2uQtoDvuxsWGXZaXagB0wylNMJV55eyIDANNfVZR+HJJ442kzBCppjjTlatzYUaO5KgAMxW603tWL/D+BcuINzbTRrDkMw5Yq5NCJqVRYB10QQR0BIvsrkNGthyjcs3uXQc+Iitydcaiv5TVjRl82kM4LSqEBpYnnjV0jDJMitIW5ZqQzxlC+vQ6tRojGMTY5ohmFa7IGXEvxA750vZWoPD0TO68yS0fT9wWpBIlXytrVmGkLa0bsnbFZfCsbrGpsM6xWwYbNK7oKTRuoZD94HTvubB9yfEY40gT7WUwNGRLGukaUjjR4/tWXmI5jNEVXlbet9mQ4qovU2k8qCEMyOWj06hMwdI3XU3MbTVDyrfcYsGYa6FIX8u6Kpv4HRIy/PcghyrIilQiJbSaWN2N1BDbXt7Wy/wCN/DzZPQokt/YbzaiFKmtio0hqJsdaIJsHDR9ejJiBzER5UrsgpnGhs4k1yOq1HcQMdMorc+zuBPjvXNHfd5TLQZXoahloASrEG41LbE2ZW9Diz44wO7yVXMbl0SxwvgWczRuMsfVjSqK23aqv3ddsMOW4JmMqpDcX5BO5SIF+l9tS+/t2x5FxGAwZcFhDUYQiQvpZh5tahT5tT2xsg1Qxk/FskiFvrOpd9oUWMH3WF81e9u5wgfiZs1MBHk399k5w8MJiBllJHTNoqHiLKZwQ8w8QmniBAIfWhF9DTWpHmqw174WkzsqezmWFm9n/AD+Vn88MHGuF5udFEWTmhjayxlGgsqldLPLIQgBZrCA9QDvtQBfCWaYP9mEKu0REkscR5igFlAeRboMu4sbjfHRYPBmSLPiHUfS68UtxOj8sDjl8yrjvnGUhsxMy3qIZyRYNWQe4Prj3+7GeclTmpzsLuQ7gGwPkd8FsgjCZ4eW4kEr+TQdR2qtNXQjJb4UehGBJR4Z2WVJImIsK6sh28woMASCy1gRxe1zhWgS52eyTa35TjmeaZLzk92BeskhWZdQ9d9I29ww+52OJWoZjMFmcMTrBLSI1qxAiNEHYAkHau2EGKEnNKBsFkF9ttz2G2wN0OgO2OkZDwirlFnzGlzRWNdjZUn49EbvXk7VjRhc4K7Ghw1Ovy9UPR0DBufPqptJtVI5jEtuEb2jd7b6r3wS4dwiKQUuamUnQPbXfl1oG0X3dIIBoith1wUf6OIqIWaQH+czfiGYj8sLPG8hNkm8pEjbm/UWWYsNhtZJPlq76bi+o3Cu6NjRmo/r9Rz9EfzPh/lLrGYlYiQOAWDeZnGpq0Lubvrjzh+/GVvc/VGNnbcsvvxdfMM+SDSdbS7JYbOB7TeU77XW+x6nFXhP/ANYv/wCz93+MX0xdVoZ21zr908YmJiYumK8vEvHLvFP0hZnKSIqhXDLdtfr7safDv0m5nMzrEyooI6rd9QO+3fArJpH4f8S2M5Kvduw8LWZlYH9neq6veAB/79mD2+rwf6c+K/8AdSX9M/l/ZitNJqLFtzIArdtQF0v9Y9PXHNYrj8E0ZYGn6fdGCFwNpe8SzrIjhZUQjfUW2AsA9Pcar1IB64Q8y0SsKLMx6FVCAUFFDVrcixdECyb+PSD4Uyn8XT8x8/a6+/HkfhbKo2pcvGG9dyfxJ2+WA8LxeLDtytzew/ta9jG7vSNs+eiRcuJhqAUKsi6X1sxtQbApWHTpuBsT+kcZpnGhmREiyxLb6uWSa31EkvYIr1N2MOc/AoCQeWNum7D/AGqwo+LETLOjRKisyv1J3orQskkfL8MMYMdFi39nR16+XmqCMakADTT+1U8R+J2eovZEbKz6TswZTQKHsOpBJGNvhjxEJMzBESAqsTpANDmaQaJG6+VfLdCzRIoYCQ8PaVWlY8olXa2BpqW9IPSw1AC72Ppvt4bKI80p6CNbPSxW9HvfxvtWHTMMMOyg2gi8NiI3VECCd79OqZ/HH/eD51DK+2pq20BA1e1drQYA1bfEKuczJcFWzBsmqjkaUnYG9JpKN1bHsetVh18UrMWjdHRFeFGkZmqnBKt2Pp7sJuay8mu43kdlBYmON1KCvUgdRfXrXfHuDZA5oOf6aDXmdkplxEsbi1rNPT6c1hw7MVOvKk5JEZjXVT62J1eY0KY/pabGkdcTLu7P5i1gsTd+1uzbmySTe91v13xnHAz/AGmsSBa1yHsp30Fj9+qNC62uuuM5NlFRSKd7LAKNLjUpu7N+Y1VimsDDZ+HjygF2p28UofPNIbN6LoHiCL7OI6kAkSiGs6mAsKFqz0skbgDauoXJGiiNsZGBPXQMtHsRVFgHYjawNRN9De7lnYMrPl8uma1ReUEVZS/Qg6u/qD8emNTfR3lY31LKLPQKiEm/eAPUfjhPJhHNdla4nqAQNfPddJg54mMzOAF8yLv50sJTgzDyXy8q5XSqgluWvlGnVp0KQpFGidXrRNCxwtMy2rkoxsVUXMCLsVs6GGtwehlLVQIAsYfYfDA5Z0MqN2eVRJp94jtUv01X8+mFbj2RiRyGzmfzEindDoWPffTQjA0kGvIDt0wbhIZW91rGg+pPqSgMQMMCZHOPnt7AC0KzMOYhYJMXU+3THrdjVsavar92LfGMyiZFm5e7vYZfLpMbB9VUdVkadzfvxXzPBczmQ2YMycxiAiOxjJCkg1Z5YBa1CsK29oEm8+MGQ8MRSrJJ9oHQ2CCbFFf2HDJ2EwxvQZ+dbc9gkoZPHUrDbD6kXW60QZn6uZY/MiwTJI7RPy3lysrCJhzFphymaNxTgUxBHfBPhOZBcRsskeY5TDMvH9nK88ckUTMSt69EMgm0i0fVZB7D+Kry+XPJEXjmyZikUHSaZFVqOlgD5R1B6nvRAWfx0wZSIIx5uaQzyvIraRHzTmRIsgbQoSloadqO1BsvKAQm7TlFFMLtOYs1mABJIY6zcKgAPyy8IzKKPvrJly5/SViOqjGyfh7/AFtowUJn4nPJGJbKsv1E70N2Ua9O3dQMKnEvEebl5aRymIMx0pCojAEIR0oi3oWW8zG6x7xDP8Rya6zmTKLZ2Yos6hi2mtcqE+ba9NLuPfghgsA3v5rZrSaI/UJwbiBhimgdy0cOSVMszjSHeMPlDJuSGEjSjb0CdaxuyuSX6miaIw02a5MauiTLCkP2WYrmKbtMpJK1BQS472cKcni6ZCfJl/IrwRssADKl7qFVuWBYumQi962GCCZ7NPCzvlVluKT7ZCY9IzSaWd41Gh5ALtlCsNIs0dxZJmMOUmlC14GYtNeSGTtCsqzCIrFJMzpFdkRxoqqLJ9ZCa6Dp2wS414y5kwmgM0LqgiUeSlio2LBssW3v9oBxo8W8PKfV9qHKP4s9n8gMLrdMH4TDxyxBzhqkWIecxb5Itl+Ky5abWrssgok3d6gGo7+YEEWDg74j8dQ5sRlsuyunU2pHQjbv3NfL0ws8ViLTPpIsCPa994k3xpg4FM9HSQtMxcghAqglmLBaoVV+pA74s2LCf4k6+ZW7MLiI2ZmNOU/snCH6QkEHL5L3amwVHQi9+vb88bovHiQ5xZ2hkP72VNOpSftNMqtfT2a29cIUMJrUWWh31A1+GL/EpDaizRhy5r1Iy6Ua+Z/HF2QYd5pmvqpMyeGnSAjpa6pwP6T48zOkIgkUve5ZSBpQv2/m188TCB9H4/7Qg+L/AOpfExjiIWsdTVtBO57bJWXj6HmZmJdQTyHzN0FHck9gACe/TFXwlkuXn411BruitURa++xvtRAO3QYdM7wmJswXkjV2QkLq3A3sHT0J36kH3VivxWLLZcCYQ6JVVgjRKq1pC1YLKrbutCidj0F45HC8XBw44expvKWnar1+nVMPwmd+cDW9N0eeSMvy+agk28mtdXr7N3vjf9SHoPTHPzx+SLlRZIUCisAkIeSS11cx7VmLuPOfTVRsgksHh3xuJLTM6InUE6j5FYL7WxPkcCyV7gGqorjnsVwHERNuI5vDn6fZWi4hC+Ts/wCvdMAyZ6gH5C/d2wv8WzgeiHZYxYFStFzDftAxrzCg6BtSqdyA4psA/GZJzkAVyA5hZXVtwrtyvK17KyJe2x1k98FctNkiVGa0mWdzHGpVqQA6EQFRpQnSaJIOwrph1heCsw+R5OZ7m3qNvTqioJWyZ3PBytNac0O4nxdlyjmOWQOroPMwd1DE/wCEKgyKQGokBxpYHoCUjP8AGpn9uRnoEb0evywb40dJmRTYVQD/AJ6PTe49H9eh27hehyZlkVB95gD7rYDDTCwRRM7XKATrt86J/CyGONxdVA8+lBewcRl0aQzaBTEDcCiPN0oUSN/eMEMjlHlYskg1BQzakApYzdnaqBI/Ee7DPksjloC/VBmArxlRr0oArqQtMd5CasHeK+wGNy8bkclY1V3dmG6h2YvppdJsAAxqfMTsgZjs2MzxF83dYyx4/PRL5uKYSI9yMX4AX7UqGf4RxBgqF0bRTCl0lWPmq1INi/kb7i8Vcv4az4dWWKNtJJApqBNi/a677nqaBNncs0OUiyJqWeTMZhjfLQliWY30G5JJ+d4P8N4vMx8ySJW/KSF9YB6FmdVUA11vej6GjmQgNyAaL2fsmjMWtPpXsN0iJ4L4jJQdIyoZm0sTRLMWOqjZ61uegrpeN3HPCuZWKSTMMlBb0rq2r7wGrY7nc3sxB7UzcQ8YZuSWWDKZcq0OnmGUrGV1+yPOwW26iibG+EvxHxDPptmgyLICASVZG9QHRit12u8aOizUSNtvBZx4RkoLQWtJ5c9lS4dw+d/Yjat/OdlNEA+113IsA98XZvD3LBZpkHtFLFXsStE0bJFbWBqXrvV1s28MKIBp1eYOSKAYB1rf2rvr09D2HZc0GZqby0GbeyOikk+/p7tsJXSSkk6AX7pKyBt5CDdWb2GiZuEcannQI4dmXbVubHvIHUe/3YYchwiUeYoSN9hYI/Lfb3D53hLzEmblyYjhy8iAgMkqhohQ39skIFKm9VgGtrwCyWR4hzDrllVYpFR+ZmgguhJQLzBXuMhvKSCGB746PDw548znUfFZ9pWgFrsEnEyqbal69bFVte/b9mKfNdtyx7d/XpjmGZOYeblOsrzWBoYEn2S9D1AXex1Bvpvgt4b4S4zkaSIyyXq0ujIaAO4BHSx1wJ2jrrKqiYk1Sa+MzkQyDfzKygbm2ZSAK72e2OX8FVFzkXPUleadeqyjeUqGI6H7TSd+m2Ox8T4aNcCMLsux/wAlD+0jArNeF4iCBqBJvr+O2AOIcWZhAYHA94bg7XYRscbiQ4ckscc4HBNI0rOV0khUTy9VUXY7eS6FdcJme4KEIQvsV1bXsL0ja67dgenTpjpU2XyiyiO2JI6qwcagVGihZD6XD1Xs2e2NP1bh0pFkSAi9w3Tlq+q9IIGh093mUdcKcHxLEw5cwe5oGmnJOBNhW2Ml3vdIL4f8JJm1abnMp5rB1AAq6YC62sH8sdI4flkjRVA8qAAd9thXz6YUslHCJ9GW1wggKHQ6QXouVKNRoKLN7kkgDysQ4ZLJKxGoliO5N/gOg+WBcVO6bEt7UmibAI2WEuJMjS1v+I2Sb9IaKJ0G+lI4wa6DVqrt7sLzeGy5qMO1i6Av9Qw0/SZEzSaVF2YQen8s9yL6HGyBJTGEhIhjSgSd3PQ2QCQKG93ex3Gwx22F4h2UGRos2fIa/NFzx4a+aftP+NJeznhqQTiUxO6LoJC0bUIqsKBB7Eb7bd+mMYuIHQqM0uhFVdPNK6qiaMsAvVtTLQAatAFAELgllOJohUnMyySEkctWY+YkhQFAJNmvQiz6b1uLyrzwACG06msh6J3DagzUSCRXWvjteCc4iURPoE7EdB1H7orFwnBQuk3A1on9PmqG8RghkIpZE88jHUwJOprS/M26J5Pld70POJ5KPUm7fwMHcfxdPdjZnkGksRuBd4GZzNPJpbQQoWOO+32aLGT89PyLAYfiAQkAHRc6zHDFMLiNR89ke8Doo4llkF/4TrX+Jc+mPcafo483FYT6CQ/+2w/2sTCzGv8AzNOiP4cwGGz1TtxoaSXokAyAgdTy2YUL7kKPxwocY42JYGDUGjl2K3pKaABu3U6mYdrCBtK3WHrNR6vrC948w1fNUk/27wjz+FYjIWfVyxuY7ASh1F1r0UPZG9bascRC6CCaQPoGzr4eC6bCSMYc7rsaiuviq/gXjP1GRmlTzNl1VdW1EhZEsgE6WQg7AnYCrxU43x5p5IcwYOVPJ5WjXzEtZjSRRWoMwK0Ou23UElc3xPJ5yuZIY5ASFZqjfc33BQpZJCmqJOkizerhnDMtAwzJmbMaGKqQECo4HXSrsS4BsEkAe1RoENo+IsaMxBBHIg39jfmkL+HzOPZ6ZLu+fkhGUhlzksUSlwsOhWk0/wAFHGfKvQDUNwqncs3cXRvN5WdGsQRyOCdMoaMBT+kOY4aM79xYs1fUlJvE5dqhRmG2l5GIAINGtdqbrTY3F7+4enGijkyyCQgUERS9i9QbXtdXXSzfwwBiuJSYh4cI6AGgvX6cvNN8HH+EYWtN3vaE8T4cYcq4a2d2RncXpsNSoCSCQtsbIti7GgKpWXOtESV6/wDO4PY74buOzTvl3MiaU1L1pT7Ww03dfEH4dwF8O8H584B9kbn9eDsE4yxHtKOvLblonMIY/CO7XUWb+iYPCHCWkXXJAh1qEg5mpo+YNwJFBUkMo0qTYBFH2hgt4akfMvlg7KonhlOqGNIZMtJA4SRAVG8TbjS4PY9rxe8TcR+rZNdAAK6GX+cjB1/rKMC8/wABYZnNpBl35y5mLMQTqmlYy9NNG82wCKLOmzevbDeBrA0iqXNyRBhDmCgdlZg4oIYVz0UOXMaF35HK+2+rrIYGmGYJ1NL1Zruw1X3NLO59ooM3BOTLlMy2YGWdyX5M6amijLOSdMihGUk9SfU0QynDSMtmIYVTMRlcxFl8yksfKSLMsHZZrYMpRl1WAbHTFPOeJsimXmyzMc5FM6Co4nQoixrGZBI50uw5auNNAknsdtraF6yKSU90ElV+OSXNxk2DGclGyrQ0j7OMxbVVrbUfecXsvM2Thzc0WWZEMUAgSSLRqzMcLmWdY2GwVBqLV5tB64E5rj2TmizMIkeEywwQc+WF5NccK0fJExKMWo2R0+VH+IcZy2dNvPlXRYG5aCdoHOYcKCxSQLpoBlW2OxNjzbeBwqvnJazQyNNuaRoOXgqcWbb6oJIjpkEbshXZisEjOYg1FlDwFvZKsCg332yy/FFDKtSmQtMS96ZngELz5ZRKLsyItcxfM3JCsTWLfg7h5TJITpZ4JWBAYEE6dBAYWCKJo0QdtiLxUgyQUpEqqFuJA0jPI4ERIiIkUxmPRrYjlge0bJG2FjMTFC3JIeei2fA+R2Zg5ar1453kzJU82WKN8vKgUA5rLozqW0gVzljkiIIFWrLsGxpy8bvMXUBvrGbyTx8wkI2nIGY9iaBIGw/RGLfjjLnK5RikzK+sWYwEIDPrb7RtUpYuNRYybnsMLJ4lmYyki5mWctIrMZIA9PS+ZTJE2kBFU2CpI0nSOuGjbIvrogavZNEedOVR4XctFlck/LLKVV5cvUblb2ILTGLSCdkAPXHnDcny8npARZHzKZeLUqyiIw1DmH8y1bDLyTNQA3Xe7OCec4THFDHIzJSoEUCANQnZbRUDiI27A+ZGF0a2AxqzPDQXNaWP2oBvR5po+UzsqrodtOwZRGfUmyTlnC9yndWJOIMhibb+BlkRXZvKskiaFZgGbZRXerrcLgVNkM1PKkUpZQ6ySFStBkjZRy+XYAsvHuzBtpaLDQcNOUX9/v5dWjLLtt1Mmoe69sZeIfETwx1FGpksAltRRSRqrYAua9KAvcjYFTio4y7O6rrfp5LRt1QSb4miy2TEMM5lzDs7OUDiMorqAz0BQ+0XmKtjz2b2x7lMgk8atFCk9FvJzXHKXQka+2yWWVCAQDpIUDucCeNo87vLKoLuQTpXalUKK3JAodL9+DX0eTqFk0r9qOob9DYeWz6/sws7YMHdBI+a6Ig4OcU81l+o81MlFokWQZdhYJ162ptKkWVp37vQ21Fk23FMvAOLpIF1HQ9eZSKFgeajv0Nirse+wSO8Qcajy4BmJUMSAaJsgXtQ/M4H5Tx9kggHKlZxZMlqD1B9p5C1HYV022rbFeHYd3EHdq+IgD/FwvrtqqzFsIADteYWv6WiVKupIJaGiNjYEvfA6PPQzRKJI31KBssjH5gM/c/HfGzxp4igz6xqoZNDKxspelFe6IY9m+XXtgXNxmNQuhiABqCqAQHCMu9G+rg6jZOk9Og6pmFjEYY9hJsnTQoDNKXOMcgaNN9R7KZ/MJlQDBAqsbUyM2sjsRVtv/J1V6g9Ma+FZaRWd5ty5A8zAkyGz5gpsbBttja1t2xh4rAFRGAZSY+YWVr0giwvTcAXZuy+3c4tQyMxQsjP9oHtCWRxobYBqAatAbV5iN2o9bf+mz8tpDjuTd+hPT2V48IMW8md4LRqBY+oHX3W2RQ0bAtGjMAALJokWNhqejRIvqK3xpz+XVkNKbj1Cj5SFRLVSACbLKSdxRv33jouPSzgyBmLFAZSSVcKSwAVaZyaLE2TdUBi3BEjF/JIGOpgrJ7YO+nqy6QQB7B7C9RFUdiJsRls7fbfzRDcDhsEH6Xm32rfYbaLD6OqHFYgAAND1Xvi1ddz2xMVvBkujjGXFBRclgbf4B6HQel9AbJNDpj3Hrmv0zboYPjs9nt/AXQc5JpbPnqOaO19cpFf51hIizBYPyzbGM2DpoPpb0FKNVAAn34buMZzQJ/WWdz8kCxfrj/LCXxbiAhVa8mtqtdjQBJA952X3aiRuMcpOc8rmAc0ax3dyrVGhCSMkSEhwwDr5tKBk0WwpfMoJ36AhgQ1Yyy3GYspEsYQM+oswB2UlioOphew2FLdbmr3W51fzPsmo7RvqJva23IA2qySdVbg1Y0HMmRiWYam3JNAE+l9B12vbYDB8sHbtDX7Ba2wSBruf7JmzfGXmI5qIKulpySSKqw9/DYb9jgpw2aMeVUSNu4Ug3WxOrq1HY3RHceqe8uliGAsEWdWregSNQJuwfU139CQ+unTzFLVesWbN1Vn52p9VJvfAkmEaW5G6K+JygAtVnjHGXaGSJ42UsVIPalkHqN973+HSqxa8BEaj67/AKjijxd1eEyUQzaV3N6aNletdu13sfeBXBuMGCW+x/6YZ4LKItBXXzR2HjdJg3NHU/snzx7lC+WFC6H7MB/CHHoS0aZ4tMgOi5pGdIqW0uNiRvVWRt67YYn8V5R4+VI3moal0sdII3N6a2G/XHMc3Py8y31fQygnSzWdIB2Fq291df8AXBL5MuxQEhxBibhmR24nTTX08OqefEnGsvnJpNoNOywuQoYhBRNlQaLMABZI0igAScJGZgYsQFJIF7DVt67dtxv78FIeEKsLSvIjsdJ6qGZyxBRlsFQAL2BA1AA777fCmW5mbSMMV3LDe/4P7QA+q+QEivTGTJzmo810fDoH4PDOLjmIsnTbw9Fvy/hX7Mjl62oixZZpPMNMahhsCj0SrajGTYBAwPy3hSQ7SMqbFiPbOkKWsEHlkaVLVrvSNXcWwQZKZVVZIpFGkRGxtGunQxGhnD7E0dKkgLsfajq8U4vGhI5LPZVvMnlBWMRLpQaeXSDSACwF+9rP7tpXFi8c6xHrm5/a9AnHwPAqZSeNWDCOUqD0vT5b9KJFjFHiFWevr/0xd+j+UvlJnIPmcH8vgP1YqZ6Kzp9br3Hr+dfnjleJVYPzdWwlh7s2/NMHA8sMxGskgDUe4vzL3+Pf5418S49FI82XaHWYGhoNXm5pC617jTqG/XftipwfiAgydsaBLPZ32Ow+N1+eAU2e52ZSSMOGrS3sjWgYOurUaAVhq2skWNsOhMGQt7Q8tbQDMPnleWDQXR9V4cyZBEYvJrzBZg41sxg1sGNMoAuOtAAry+bbBXgmc5mYRQyMpVjtd+RgtncgBjqIXcgAWd8DsyBGVHK2BejrPWSyxFe1etvUjbYbEsPhTJwsyFBpMSFQv8hvjZO4u7uybu8exSMdpG4eiylxMTiWEa67jz/hCPGEQOca3kShH7DaC1Ru5UkWaoE7AmwBW94HjIkDW2ZzUgprGseXlrqexoLFl2sXdLIQAdKkh46hf64eWtsEWQbA0EU2SCKIravfgFnJMwkJcSOgNlWCojEE7UVQMBoFWKJJX5WEsPbhj/8AInT2Sx4cDYB9ESy8L6yqyyqQxVZGCSCzmXhQewACwUbhumo0RuNOdOZCcxcwJEDOCXVAxWNdTUAChFGybBslavAwZ/ORErKNbEK+mVCGIDfpppOoA7WSRdVvWN2Z4k0saRlVUcxL0ml0alkccttTe3HGPaPsXQs3rjWwA0+rrkqhzhpqD6qv++MwI6mAtm1ooClUVh+juLplr3fHCzlADYPfTtdX5txe9bYfOD8OYk6bBcgmzVXt+H9nfCPxCHQ9jodx8R/zfzwVwSi145afusJnOaWgnvGyPRX8xuwZY+UArilfUvsNTWRqBs9ye3TYARHGWO2/fBrMoTCz1sUu/cQT+w/0T6HGHD+FOu+myQNhZI777f8ANH0x0AEbCGg/VLm4qd8T5HjUeHVDYGUBlK7syjWfuAN5jVde1+84b0yLOEA0ohRQmxJdFUDUTszjoPupde0bULrwhFLUGLMD/WvR+a/E9iKp/wAlwSRoIZVGrVDET3K+QagB96ySeoAtjhfjRYFdU2wsmUBx009fTp5rXmYMqmWCnSrMq7sLIujQ2pNt6AA3G2+BwnEcIjWMqKbUW0oz2SQApN0QSL/ldq3s5fIwRyAPmYYR7IAkBa7ACmT2AQPQivMKOo15xmTLrM0UYjVIdJkke3DSMyqEpWF0GBJur2rrQjRNIMpNDoAvXHDRHOAXO6lAPCWS08QhdiC2p+h33ieycTG7hnEjLn8vpGlTqNDc7wufwx5i015tUPAWhuiMeJeJDmyE+yjEfMuSfd7THCHxtBKpKl2dnUxhmO4fagLoUdvhWC/iHJtI4bync+UtRYs9mt6Ao7t1/DFXh0JLo3LpAQEAbmAOooMe4UsBdUNvQXjlog1oMoOqdNLWiyVnPloFhA5TAhResNqVqogX3voR5ffgVwuVBIFkHvN9Pfg7xCDNTwadKLb3pJo6RTKL6WDY3r2R78BY5JUNSQOJACA2iwdqroQQcaxyZgbIvwKswtkIedxt6racqreUUvtFbOnyglgOm1gV0PW6xjnY4zAH0x6lJBeNgwNkFQWApmANGvccSJc0zkJDJZAsKnbtYAsfP9mMBwXNTkgR1oOkrrXyldjtqoG72GCW3VLTETMcQegqkY4Fww5mBcvCRrOpwGsCkfoWAIBod9unTbG3ifgt4CQUadWBBVNipG4bZvMRvsRXxxc8FRzQvzOSZBGGUqmjrp0nzs1AgAWF3631Iwb4lxqXTz0gdorKlz5VBJKm2ahQO2oWME4eKjlvUnqP1+68bjJYWaDu3exSZkvAebeSlj8jHrIyqRYF6lDkgfAE7D1way/0czx5mJJo3aFmKtLAQfKRYNabQWdywrrXvLycdz31P6wkelCUCUikU7BQ2pn8wJI3CULs7DFjO5fjK5bmaoomVqYBhYS95W0grQuyAbCqTXbFxhmONlw3+ctkW/imIjGUVty318eqqcf+i2SMa8oxlUWSjAaxtVg7K222k11PXFXw94dc5lZgGywjKkpN5XYsNMujbdRuQSBeoKel4YxwpDLk+ZI2ed+bRcBY2AADm2JYMvVV833th7S1+L5CGHI5WSaZlAkXnK88jCUqG5kYLNd+VqAqwtEV0yMMYcCNvmyoOK4t0eRxF7WenOxz09jzR1fFWW8374FKQDqB0rfQa2Gk/JjgLxnOy5hbijRUQ6w6ZhKkUX5XKgBQdmoP29+LXFPC8MarE6a4jmXeSRaLxxSqxAdj59BlNat6UWSNNjRx3gg0ZJcyApEzwak+/HHFJJC5UA76YV8tbF2qsEu7OwdQOfP2qkt7WSO3NI8OX8e6y8J52UwTGaN42lYyKzaadT3BWhY7iht071V4gtkDpuN+nfAHjXiKc57LxhZI4BIRGGsagylWat62JoHoD2xclk899/zu8LOO4UYd8cgFBwzVrprsbTThkgxLHmM+F6ftoiOcOsaegFVXaun5emKuV4RIGtdJF3oC6a94Oom/eT+PTFfPzHVGQ5UEE7MiA0eh1kX0r/rixwmIyDXz5QQaNMm5UghhT0aG3Q9TjeYYaRlyO380Mz8XC3ut08x/a2TZVyriVXVj7GobbdPKQFa/Wuu/bDL4N8LnLkytJr1rQHKEZUEg718B1wvZnirxNS5ica2sm162wOxahfMBIA2CA9BWNvDePMZEuadvMntFTY1ezd7g38xv2xXAYGNmYxOzDfbZDY+R1skmZXIao5xMFeImSvIuW8zdlttrPboT/knA3iCxz2jDUtA0DVrtRFbkAgglel+/DBmc6qTSOQGUwLYNAHTKynrt94dcBlzkGpmTK5fU9hmG567UQOm10K6dMK8fhmfiBL2hBrQUffTyW0BcW1lsIZJweITw0hBLUEskaD5mYqTsLCi9r99bG+KcNiKOzKt0WLULsA72PhR93ywOyP1YZrmrGwtCpVW1AX98d7obje9jtRwem4fFm4zGszoTROwuh90qykMpPWuvrWBDDJM9obJddTr7Favc1pvJSX+EyFmsdh+Wr0+WEqNQ0cesFgCjAAeUeVWs0lblyKrop67V07K5JYyAqgdrAr8+u+EbhXDueoly7lHVVDx0uoAAKSpKk9ABaleg6EY6bB4WSMEtPn9VgZoS452+V/wqRlOnchfKD5tJFUi1pUMdNBjqA379cYiblqGZwVDE9G1EcxJCKY6hRXZmA1E9OrB5y3hJEimAXWHS0ZhZsqQdyOt1v19bxT454Y5gTLoAkUYBkYAC6GyjsTtqN7dCem5kUDbGZypLjSAQxtfPnNISi41sVekirG4o1f7fdg7xXxKZMimWyqyvKgjE9IzKFVbra7DNXyDYE5mNVZglaAzAEHoFI00b32G3b8dmzw1lFhQy6gGmWKxfZI6UV6m2J+PQd2snVJnaNASXxDxZoAWOJY/KNR0lWA3tbYltF6h5dIFbmzQvcEzuRJUIWy04jClXUTJLp0tqF0VYlOmwIJq8MHinw2mc5bPJplXZJAdwD90jutm6953Fm1UeEmiFu6FUbfll1utwTHqCDejYB/HfGNvdsFQ9m0alGvCk8b8Sy8adPP2I9mF9ztiYngHhXL4nDIHVlKyAb72Yyf2H0x7gPENLXUiMK5rmXfNG5Po/zDe0kLV6kH9a49T6P5wdQSEN6ggH4Xpx0rEwn/2+Lx90aud/uJzPpH/T/wCGPR4KzP8A5f8AT/4Y6Hjw4p/tkHj7q2Yr5xjlbLzvbNHrdVkKkqd2O5qu7V8sFs/4blM0UYlP1eTSdIYKdydS9gxpSRfwAJoGj9J0BizU6EV5hXvVrcf6Vf5OA+T4hI2mFpAGNBHkfSqFfMDq93b1JA747Dh9jAuLCAdRr5CtfDkg45ImjJIyzmBBoGuR+i6tnc3FlYt9AVVpUG+qxsqihqFEKCOoG5Itl0t4ny78DMRkXnywsvIVg02uQkGo71FrYt09+OY8PWSLOvGESaVmvWC2+pddgcxUa7vzhsMeSaZZn5r8gEUoktye5AMcVBf5Pf34Bm4a+JnaDvCgRW5voNT6o/tu0F3Qv58tFs5LFNwqOIxZls1BCYlKiULEoJ0SyBLjdQsatQDnYhaIJBjKeNVlnyma5MxEkDQuBo0OzFXGljIBsySDzUaJ+BVMjk8zrkmgn0hQdTMzASUd1tgCQtjYjYmgQSRjPO5DNqyoyyK+YRXDGRUZUjAZqCEBEW+pINGj2xg2GM6F4Hvp9N/VVp1/4nXbb567I4nFGy8OWiKon1acyI8koBkDcwFADQBKSkDU41BdrsY0yeKWeExczLVU7SHlu8kfOkYMIhY3AkZQSOw1KFN4x4TwudebNUGZiCyBDmp+a7mE1Jy61qqk2CfN7IBwQyHAoyqxeVopKdiqiJVM6GYctd5CUhRwuqipdSu6+XFuRpp2u2387e3ss3B90P1Q/McRaWZ0MkjyS5flUkQCvCrNpDEv7W5Nmq1uvQ3gfHkHPkMkkJg5jlY9CgNpBkttIDtQUUAQANIKjBleBK0OppHQylwdZYNCgldIiEYXaiNIqosObIzA43wIysRBGFigLUWQDLjkxaWFkhyTIHOobDqbKiiGSxg3G33O30+fRZzaCn1W1dfDXwQTK5iR2DZmS3iJVU1JpVitFvKPb0kruWAtvlvL6j/Zt27frwu51FaaRoyDGXYqUUKpvqwVegJsgehHffF7LTJ5VEm50izso959QPljnOLMdPOSD4DTb4U24Xi4YYzGAGgeO6deEeFhmESQyMmhnAAUG+nr77+OCWb8IoFBabZf0o1b8ieuPIuFiKMASvpA29/v+Z3+eKE8bE2ZH9wvp/xwzijyRtYdaQmJkOIsO2/m1h+5tAN5B7gYl/Ei6vbrjVFAkR2cdb9gL0N7UdsVcxGSfbf8cVf7mlvvNjRwzNynZCwxMhdmYKKZeGcZVswg2NrItHvYWQD/ANs/jjc/ihNBXMvHlXQm4zKFFA2GBOnUCKNja7HbACDgTRtFICbEsY/pOF/U2DHF/DSzSI80ZOgEUR13sb/G+mOf4v2pIZrkI1y+CLjB3bv4oS3i4MrOAk0YJU6xepaF7kalPofQgkYbsrwaJjFLGzBbWQITY382x6gkkHcnawKvCb4h8HwPGeRHyJD9+NDp8ooB1UjtsCN7H42/DPGWy/1fKSHWSAqvZUildtJRlBIAiI1drArYE44Z/wCXmyl1a97cAc7+eSJlfdNDaPMjY+iMz54hzSO2kmyAANuvVht67dsK2d4oeQzsnI0AM2ZDgDTZXySabJLLp23ojTeoHBnjJdtKBF5RBd3Y+UaSS2sWp0jym1a9yQPJhGlikzTxtybhVyuUy7jSJ5ifPnJl6CNTqYjpdrVa7ZcPxWJnFgjvH2aCd/E9OSBka0HyS3PxHM5U/WomniV6+0Z6ZlksqQjyM4DBSQzDcWehw08I+kLMZyMxtl5Z4y2lXUxxszVqKsSQjkDfygbbkd8DMtK6iRtQlleSeZ5TEkrssK8uMqrq2kyTOyjbo1e7G2XLy2zSLJLJFllWJmYIgnemkIa1U6WJWt91JbdQMdI4G9SFiXWNlWzOclG8eVmkRiSmksPvaQN0XU3l2ob10qse/uimF64lVIUGoCZHK6aXSVTcMzUN6q/djYmXKCUHQ1IscE7WWjAB1sqEWhdzqaTrV6ddgGjmc3BsrSxKVSFBy15g0wj2NFqxLMA5Y1uK0kWx97YjdyxdE14ohHMxxeVz5lCVYoEsdjuegA32+Xvx4c/JIxZFuwQR5Tq0dSFLgmrrYb9BeNWY4jzTrWvMNj7tqPQC69w3PbFXLcSVXG+oo7BAtaqbUx2vYAs3U7UN9hY/4qTNV/otvwEJjzEfUqx4R4oYOJZcyaRC5ch1JI/gXIsHEwHz8xWJNjr1WB13IYkCuwBI27DEx497nm3FUZDG0U0L6XxMTExgt1MTExMRRA+PeCspnXR8xCJGQUDqZdutHSw1AEmgeln1xu4d4VymX/gctCnvCC/mxFn8cFsTFsxrLeig0NhcO+kfhUf93FMswy8csUbmUgmilptX3vIACen4A48azuWnzEUC52bMIQFeSVlVQCbPmVFJJAoatrqzhs+mnw4Z8tHMguSF9PUC0lpSN9vb0Hf34F8P8E5ho4BBloYkUhnOYcNzP5OmPVY72SDYHbr0LJGuwzJDIQ5oLQLAANb9eY5rNkQLiXHQUa5nw8uqnFOMQqoggKMkfLMhvSscJkUNuep0E0Oyg30NsPiaaOHPx5iWQGMwyRaRGZOXERqeZwCRoL8pPZrcWa6W4/o7gMqTOqKVu0iUKr+mvbzAdth77G2LuR8A5KIsRAjF61a/ODXTynyCuwCgDtWEAERAOoNa7b++y17Vzz3hQ80pcYZYYoocmVzEuqYAKnMZEzCsZGqOlX7QhgvlFUo2W8eZbg3E5ZC6gQUY+WSFiCCNGiJ0a5GNxu3lYHd7vyAHpcMCoAqqFUdABQHyGNlYpFUe/ePj9h/KmY1XzySYPABdmMk5W28nLB1opDBxrckEyaiX8gv88E4fAOTUkmENdkhiSu4o1GKjFjrS4YBj3Fs7rJGh8Pngo5xdo7VBP3GZL+Kwj4IB+rEHgrJfxWL+j/zWDeJjOgq5R0VOHhESoqKgCr7K70PhvtiNwiI9UU4uYmPV6qH9woP8Un4Yzj4TEvSNB8sXMTEUWn6mu3lGxBG3cGwfiCLxtrHuJiKLVJlVbqoPyxXk4Qh9R8/7bxdxMZOhjf8A5NCsHEbFJPiL6OGzVx/W3jy7EF4gllq30l9YOnVvQHz2FaoPosUPrOYYsAqqQgXQI/YVAGpUU6WC0RaKTZF4e8TFoo2wjLGKHgqk5tSkLL/ROqRpEubmCoCBSxk7sznqpXqx7Y1N9DUR653OD+aYk/0YRjoWJjQknVRc1P0DZI7vPm3P8p0P/wDPGf8AeIyH6eZ/zo/3MdHxMeL2ykvIfRNk4lCgzOo6BpLr5hQa914uN9G+SI9h/wDOv/vYaMTEUs1SVsr9GWQSVZeSzOl6S8sjgagVPkZivQntjzDViYi8X//Z"/>
          <p:cNvSpPr>
            <a:spLocks noChangeAspect="1" noChangeArrowheads="1"/>
          </p:cNvSpPr>
          <p:nvPr/>
        </p:nvSpPr>
        <p:spPr bwMode="auto">
          <a:xfrm>
            <a:off x="63500" y="-881063"/>
            <a:ext cx="2505075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2" name="Picture 6" descr="http://enviroprojekt.szm.com/obrazky/cukriky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412776"/>
            <a:ext cx="7488832" cy="52583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7030A0"/>
                </a:solidFill>
              </a:rPr>
              <a:t>Zdravé potraviny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31746" name="AutoShape 2" descr="data:image/jpeg;base64,/9j/4AAQSkZJRgABAQAAAQABAAD/2wCEAAkGBhQSEBQUEhQVFRUVFBgUFBcUFxUUFBQVFhQVFRQVFxUXHCYgFxkjGRcVHy8gIycpLCwsFx4xNTAqNSYrLSkBCQoKDgwOGg8PGiwlHSQpLCksLSwpKSkpLCwsKSksKSksLCwsLCksKSwpLCksKSksLCwpLCkpLCwpKSkpLCwpLP/AABEIAMIBAwMBIgACEQEDEQH/xAAcAAABBQEBAQAAAAAAAAAAAAAAAQMEBQYCBwj/xABGEAACAQIEAwYEAggDBQgDAAABAhEAAwQSITEFQVEGEyJhcYEHMpGhQrEUI1JicsHR8BWCkjNjc+HxFiSDk6Kzw9IIQ1P/xAAaAQADAQEBAQAAAAAAAAAAAAAAAQIDBAUG/8QAKREAAgICAgEEAQMFAAAAAAAAAAECEQMhBBIxEyJBUQUUYYEkMnHB0f/aAAwDAQACEQMRAD8A9kApRRS0xhRRRQAtKKQCuqACiiigAooooAKKWigAoopYoASlilooAKKKKACiiigAoorE9ufinY4dcFoI167ElVOVEB2zNB1O8AbUAbalrFdnvibbv2w1221qYiDnHuIBH3o418V8JYuG2ge+w3NqMgPMZydSPIGnTFaNrRWc4P27w19ZJ7kgTF0qB7MDBPlvVtgeMWb091dRyNwp19Y3jzpDJtFJS0AFJS0lABRS0UAJFFLSUAM0UlKKACligV1QAgpaKKACiiigApRSUtABRQK6oASKWiigAoooikAUUUtACVxiL6orO7BVUFmZjAVQJJJ5ACqftd2vscOsd9iCdTlRFgvcaJyqPuSdB+fkvHvitc4rhr2Ft2RaD5fFnLHKrB8raAQ0R/WqoRsz8asK14pat3Lij8fhQGNyA2sesV4x2qxz38fiXBAR7zuhcwSpJK6a8tOmlZ449rbEDQiQeeu1NNczeItLeZq0l8EW/k0oxN+3ZzZlyt4RcRichmNQYII1qPgeKqjqmSFOhZocmOZPLXp5VMw/EA9juXiDoTznTb6VlbWJytB1ykj+U07BHouLZFtF0bwZSzA8iFOUjmJO3nHWm+B9tjh+6YaurAjWJjVpPSJB9azY4nmtAOuZCRCyyjTUFiusTsJFTeK9mlNjv7HhZFzNbzFlKxLFS2oI38wPq2x0b3D/ABYxd68SHS2nJQisB5EtqfWRXp3ZPtKMZaYxDoQrgfKZEhl8jrpyg18ucHvs7fNlUfM0SfIKvM/YV6d2E7Z/orultQ6tlLG4SGMA/KV0G/Q1LSrQ7PcYoqFwbi6Ym0LlvacrA7qw3U/UH0IqdFZlCUV1SRQAlFLFFAEelikroCgAFLRRQAUUUUAFFLVNxDtlg7D5LmIthwYKrLsD0IQGD60rGlfguaWKicO4ravrmtXFcc43HqDqPeplMXgQURWG+JvxCPD0S1YUNiLqllzaraQGM5HMkyANtDO0HyThna/GNeL3MVezkiIduZ6bR5AUmzbHhlNWj6VorIdku1j3HFjEEFyua24gZxE5WA0zxrI0MGtfTMmqdMKKKKBC0lFFAHhH/wCRIf8ASsKWk2xZbKOWfvDn+2SvLcBiwhJBy/3rNb/4r/EQY891btobNq6RaciXcgQzz+FDpC89ztFYnguPC3ALsZQRv8vuI1FaLRmNXCjtmKk6wIMCBux8/wClNFbIuaBmE6SYH1GsV3xq4mfNaGVW1K7Aa8hy9Kre85UNoEjbPwcGwXsHK+UnuySwIG+UnWecTrtWOu2QBNT+GcVcQoJ3/M7Cu/8As/cJyypOpKrm0jfUiKfkKpkG5iZXyq74DxgrbZGJggqIEnUET7Ak1CTgYaQCQw/CdTPpUC25SRz2P99KQ7NTb7L27iE4a+zMB8txRlPlK7feqlMfctORBV1MMPT8654Rxt7T6fKd69Q+HXYG3xEtisQp7sOVygkFyApWTGwBMn09aL+gRqvgel1sLfvXAQt28CgP7iBWI+w/y16TTODwiWkW3bUIiiFVdAAOQp6s7LCiiaKACiiigCPXVciuqSAKKBRTAKKWkoAxXxa7RvhMBFtir337oMNGVcpZyDyMCJ5Zq8AOIYEMOtfQfxU7ONi8D+rBNyy/fKo3YAEOAOZgyB5RXz7naVCGCRmzDcCSJHQyDUs6+O0kbfsvxN7IFxXKXFIMHSQdwRzB6V7ZwjtDZxCjJcXPALJPiUxqIOpjqK+Y7VkIyln89ST668qcxnGWUg22iNQRuD5HrSRrlxqezZfGVyvFfHs2Gtd2eWUNcDD/AFTXnOMxHiBBj0rR8f7aDiGFsDFD/vGHDhboDMby6QjqBpJy+KTBBMGaz2A4LcxIuOmRUtIXuG5cVAqiJME5m1IEKCZI60NonHk6KmbD4bcVv3uJYRSS2W6Cx1JICsTPoB9q+ja+SODcSv4Q95ZuG25BErGYLoSJ3EwNuler9nfiHizYlnliPxw+XoQTrPkf+dV4M8sHP3I9gorzjBfFJrVnvMSFvoPC9zDJctm3cCrnRkveG4AWAzW3MAglVBrz3td8S8RjLjZLjWrIb9XbBy6cmcrqzc+g5daSkmYwxykz3/ivEkw9i7euaJattcbrCgkgeekV8z8c+KuPxV7Obr2rTMQtu2xVFXoYguY3J3q4w/GL9yw1lr7vbuKVdCzlCDuIYmPUViOP9nmsGQSyTE9Ontvr5VUWhTxSiNcXgNKRlbkIgGPLaoYwpnX6SJ/5Uyl0gg9Nqcw+IyMGAmtLMKHlhpLD5RAWkw2FFwxt5f0rccF+GVzEgXLtwYYNqFy945B1EqCMvuZ12qF20+GV/h6C8HW9ZkAuoKshb5c6SYB6gn2muePKxTl1i02PqzL2hkciZI0WPPTQdeVep9kPhrcyh8Rf7tmE92q52UGNHYmJ2kAHpXmnZl1XHYcvEd6s9Jnwz/miveLGN0H9mvI/LfkMvGcY415LhFPyYvt78Pb+HnE4c95bVYuEeG4q8mZdmA5sOuwFTexHYjDi2t/FWlu3XUEI8Nbtg6/Lsza6k6DbzrdpjyyFZmRGv5VWXsO1rXLCE+GDIHl7V5nI/LZsmJKH8stRSZxj+xeAxMZsLbtkbNYHcsfI5PCR6itN2X4VbwFt1ts7IxUqrEHJC5SAdJnfrM1S2cVIqX+m5VOun9xXBx/zGfFJqTstxTNhbx6mJ8M7TFSFcHY1hcJizuTrz86usPxHwmNCBIr2eN+bjN9ZohwNDRXFm7mUEcxNOV9EnatECUUtFMBgUtFFMAoopaAErBdqfi9h8Mxt2V7910YhstpT0zCSx9NPOr7t/iLicNxLWiQ/dxI3Csyq5HQ5S2tfOmOZVG3/AE8qiTfwb4saluR6APj/AHlYF8JbZJ8WR3VgPItIn1FVnxDazf7riGEUdzfTK4ChTbvglnV1GzEGfOGOtecXsZ0OlS8LiW7pkLkJcZXKAkKzKCFYjylo9aDTqlL2kfG4zPAnQf3tTNlgxVTMDUxvUu/wOUzKdeXn71DwOJFph4fENyTPTYRp96aHJtOmabh1m38ukQfDAj6RJrjj/DO6sA29ATmZQTHKZE+n0qjxmOlgVOoqXb40WtMrsYAPvpEUfsW0qIjY0FYqVw/jrINz7fzrP613bczQ9mUM1aNdhMaWy2oaHb9a34AGXUHlKgtz2JHpnb4a05R+WnkR1HUVZ8PxLIFz6od1MEeR151d9oGsXMKCCrXATG8iIgbbRyrKNqRrKLXuRmcHxZrbggkDYjkR6GpmJ47nAUjSRM+vWqz/AA83BntQBsVJgqecT8y/fr1pj9DcatoJjNuPtzrRU2ZPK3HwOY+wDcGWAD9PWpnB0tjE2oVmCOrOx20Ya5QNFmNzUO7h1IlHLEaRlI36edbns78OTAe7iCjMCGREDCGGqkltTHMDQ+k1PJywhGpOrOKKZvuE8SEjr/KrDi+IS9Ze1dk27ilWGg09eR009KyFnAvhHKu63NFGcCGMDTOsmDEe81Lfivh1r5GP9O3GP2auVmXxvwsHfTYvhU3AcEurA7aRP2rXXLdxAMxBkhZ2k7kgTTOE4gCJ51F4jjiTM7a+lacjPLkJRn5RHjZr8JdAUelWAxYa3laCBrFY/h3GARvUy9xRQszXkxeTHOqNeyaK29xvu7l1QpOSDA5q0R9JrnA8RxOJL3ETNZQSe7lu71Im4f2iNcomAATvU/AsCSSNzP8AL8qtOL4FXwl1Ue4qkFmVLjqrEDWQp10Gx0MCZru48cMrUo7r+Sb0RsBjZq9wZnc6Df8ApWO4JhsoABJA6mT9a23CsGhUHWR0P21rz44FLNUf+FRbosuF8VIvtabbKHHKCSxI8xEfQ1oqyl9g2PUp8q4dfae8In2I+taoCvvOKnGHS7omX2LRRRXWSM0UUUAFLSUUAUvbDj+HwmEe5itUYG3kHzXSwP6tR5iZPISa+YuJ4lbjE21KKScqls8CTC5oEmOcV6r8cc16/hbaQwtpcLgMCVZmWMyzIML+deXXUWcjKwPQjKSfTeobOvDFKNsqLeALOFYxJExrAJjXpVubIUHqCahvjBMQBLfbl9NKj4zFEMdZ/vnQraFCSi7ZeYTtMLdrIVB0j1mdao1w5uMXAkTtUB7tXPD8V+pEbgxHUmmlRTyRnKiz4Dwe1fnPC5ZHIe/3qn7Q8EbCuBIZGBKsOcbj12+oqVLKdee//StOeF2L+GA//YssNMuukacwRRZU8XZaMXw3h7OrSohoCliRkaR4gOciRBHPymrTD9h7jLmRgSORET78qbvY4KSpkEEgjbUaVc8F7U5UKkR089I1pSdBjwIyl/EEHKwIK6EHcEaGaQ4sxFOdpW/7wx2JALfxRqfyqs1NC2rMpZXFuJMwmKIkTE1b8P4qFtshAObeQDm6fSs4jxXbXKK3Y4ZUo0WGAvrbxKEfJ3izPTMDr6fyr1gcQEDbSvL+z3Zh8UcxJW2DBaJJ6hR/Ot8OzzpaARnYL4fGJMecDkOcV4/5KEcjVPaOWUt6LkcFuYtWbOEDAgM0kkxEiOnWo3EewmKRA1u4l1fxSrI22pGpB1rV8PZVtgdBAHtV0mPUpl5V4vH5CbadFOB5Pwrhl1roRWA18ZIPhHOB+15VqD2RRlIBYnqWj8q6v3FXEvlgEkE/SPyirCxiI+U0nmUn4JUUYfjXZq9hxnQnKD4p1heo68hUCyl278od/wCEEit/2gxqth2QnV/B6ydftNc8Cwy210HKNK2lnjFK9kdLZQYDFldLgKN0YET6TuKtrOLFybebQiGg7A6VpMbgrOIsm28HSQfxKY0YeYNYzhdkWiy8wSCfMVy5YRj74s0iq0y/bgotIHQ6TqCZ9walYMtmBXeo1q/+rMnwxp/ERAFWXDEUooZtZk9GgGFaNcvWOnMaVmsUc+WNe2zSPtLngmBHeZhBzRrodFCg6gyNl06GtJUTh+GyrJEE8v2RyWpdfbYMfpwSIk7YUUUVsSM0UUVQC1kviX2mbCYOLRi9ebu7ZH4BE3Ln+VdvNhWsrzj40Fe6w3O5nfKvVMq5z7HJ61L8GmJJzSZ5NbvZGEmdZaTqx3JJ3J86vcdgbV+0CIDASDOu2lZPE3A3MU/ZxRtgZTyjfy5j1rlbrZ7ORrqZrimFNu5BM8wevr0NN2bTXOYAG5P96nyqdjkd5dgCFczJ1MgfbSmeGHxE9JMcta6YO0eNL+4bvYEKJBY69ANPSpHBXAcg6eEkHzFd4q7FVzPJmrG4pbLrF3gP73qVg+JuYQGARG0nXp7aVSl5QNnXcqV/EI/FHQ1MwFzUSNOZ5kEbDyqGrOzHmSVIhY1v1z6z4iJ6xpQl7Lr01rc8Iw1q9by3EQqNAuWCvnI1mPyqkw2EXD4t1BBSSoza6E7HzilrwHWa2ZjE4k3HLtuTrU/hmDDtppOnI6HTWasO1PAFtkXLR8LCSvMEbkRyqnwOP7szVLxo5Uur945e4G/f9ykMS0AjbTcnoBWnX4XsyjLeUuRsUOWegMz9qr+zWPDX3c7wAPQkk/kK3H+MDLvXlcvl5MeTrHwZS63oTsxgjYRbbxKrGmoPPMPXerK7jiMwB3Pv9aobXFRn3E11cxwJ8zXj5fUm7ZnaRcL2ot2YF1wk6AtOUx58vel4n8QMPaQkXFY8lQhmJ6abe9VJ4Ut2M6huhbYenSqPivZYWcVbKRkZxmA1A56eRIow8Xjydyv/AExubossJisU903igXvIJVzBiPDAExp1q7vcYe0uZkYjqsED15irLCWlyax71LZENtlyjbQ6SdNqjIozkrS18EpP4MHxHjj3risdAplVH5k8zWu4HxVbiaHbRhzB6EcjWGxkWnZRuHIHpO9c8M4cQxdWdWYySrEEk+lb5uPjyY/r6IjJpnqIvACXbKg+Y+Xl1PlWftHPeZwIDMSB0B2+0VnMdYv22U3Hdgds5J+3Kn8Hxi/lc2wqqpC94RMMxAUANoTrPPasMfDcY9U/8m6l2NtcQkrm0ATNr8qgTJPIaAmtl2Z4KVi40RErzmdj6VV/DvDg4ZFugu9yxmuM+udXdtDO8yZ9q29u2FACiANABsK9fjfjsamsz2ypOtHVFFFeyQFFFFADM1neK9tLVlspJmJ0GYwdjEirrE/I0dKz2D4PZuX2e6gc5VVc2oBXN+HnIjf9k1nklK1FFxS8soeJfEW4YFgPObmLYBHMaSf+lYHtj2kuX7qd8wzoCAupYBiDrtl5ede6Ypls2bj20UFLbuoVQJKoWA0HUV8u4zGZy1xiWdyWdjqxY/MTPOZojjadtmuN29Cf4dcvMSCAecAx9TzqBiLFxDlmTMec7c6m8M42bcrE+vnULi2IzGdp6bAg8qtqzaT09nfDOGd6xFzMAJmIBnfnXPFOF9yZSY21IP3FWfDbwXDzuzGSdzULiWKBUjnUbTM/S1ZTNfJrqzhmcwik+lNRrWotYKEhSQOUaT5k1o3RGLG8jqymXgN4mMoB5AkCfTkakPjmTwlYIEGRrtyrW8DxitpcIzLA16CpnHuD2MQnhUh4MNI35eutZ+pejq9D09ow+E4myGQSKbu4ku88yZOXrVei+KDy39t60mEvILf6tRPUj+5NU1QY8rnoiXLd1l8Kuw15TE7jTl/zqhat1wriyggXGAAOs+dUHavIbzFABry6ESJ6nz86cWZ8mN7KnCYk22ke/pWis4jENbzpZdl6xp/U1Udn8KHxCBtQJJHWBIH1r1TDXVUCdQVg+Vedzc0cc0mrZw9bPKf8QfMSSQxOvKI2EeWtW/DeJmVJJMGfvUztlwpO+V1nxaHqSOvnH8qZwfZi46g21gHaTTnkxTxqT1ZlJfRq7PEwwBB08vy8qpO0HGWuMtvDgu4IMjWI5GoT8Dv2jNxIXmQZHv0961fZDhaBC0b/AJcv5153XHi96fb6+hq35E4bxe4tsd+jIfZh9qsrXEy/hUGW5nYDqf6VbXsNbNooV1gkNpPPSsz2dKriHQ8tvQGSPvXFlxxac635NFrRdYP4e2ruZ2a53jkksWGpP7sRHlUXF9m7mEuLOqnRW29j0Na21iIgipGPT9JsshMaE5jyMEhvWQKjFyVlfRvZTxoxvEMO9+wyqoL6GZgCGGpOw0keZgc6scL2bVDYw/6rvQJuF/1hshxLC2nO+w3c/KDpVpwrBIhXuwXCnNnZlSwHGztoWvOOUDKOUc53CeGWra3L1nKQxLPduFiLrk7AmWKSSTzYwBvp7WKDit+TWMaNbwTAolsFY1AEiIIAgRHKB9qsqjcPnulmQY5gKf8ASPl9OW3KpFetBdYpIye2LRRRViCKKKKKAgl6psdYKsGX2/8Aqf5VZM9M3DIg1M4dkVF0CYkFRMGR7MNiCOVeA9vewd3C3na2rNYYkq6gkLP4Xj5SOvOvbXVrZJXxKd1PMAGF9JpoYoNop1AAKkxJOsKekRvWayOOpmi1uJ8xfo2uknnRjOH3RAKtMkEdCNYj0g+9fROPwdu4j22VRmBBBUa+fnWN4l2WK3GZWIBgjOJByjKCHTUEDQgiY+tE8nXa8Dvto8y/SgtkLsw3B+4qru3pr07E9jhirBBZDdDHu7q5deiXI0JI/Fz9d/Pcf2cvWvnX8RUdSRvC76c6IZIyCUpJUVgNavB4sOgg8gD5HmKz1qwMszr0ptMSVMjT8q0lG0PDk9N2zSXcISc232p3/FnthQTO8DmdNBVCePXIjSOe/wDOpnDTn/WNykAchy08/Os4462zqfJU9I4/wI6eI521gLKieRadfammvPZJQjKQdfOrK5xrK+g0rnj3EreJth4yXFIXKPxLG/mdK2MOrhtFS2I0gnQmT50jkFGJP8I89NabbBOEzxK8yOXqKjM00qIllbVMfwOM7p1cbg+xGxFbLDdqrRUEtGmx3FYbuzExpWk7J9nhfaW+QbxoWPSelcfMxYnHvk+Dm34DHcZF+8N8qmNdJkgTFb7ht0BB5Utjs3YYEBEWOiiT71AfDXEv91aR7s6jIpaP4iPlHma8fOlmgljVJFJUy+/S1ZCjKJOx/rVRwrHojm0CAQJC84JMEeW9TLfCLusm0CPmHeozKDzZVmKYt9grFxjfuX2LAgT3d3ul05OojadSazxcdytT1otxb8EzE8TCrJ1jYDUk+QrBXTiRiC4YK5bPlkErJ0EiRtpBrfpg2t3Ut4fDi/m2u5ku+srIKiOulTDh1vA6KYBDvlsi0CJk5oggeUjzrrwYvTTvYnjsa7P8d73KjKc0asvyTzgsRpV/fwj37b2UDQ0B3W5bUIsgtmPigQNdJI2rO8LwuGju7Nl8SzGXuECzaJXkHb5U05DXzq4462ZLdlhatoTJtEsVY6adxZGe+Z5aDmeVRi4WKE+6WzVLRPwHCsJkCIxxAWVY+J1vOAJmNGUfsLprqatsBdLWnY+E5ggh1zLGgSVlLRG2S3mIncsdI/D7OWx4laQoTKywdZyL3Fn5ASdLYM82jSpGFcTh7OdgzMWyoqSESREp4LFsaghdeUk5jXopUJmqwtsKigaAACKdpBSiu9aMAooopgFFFFFgUbNTTvSsaYdqBnFy5UK8gOsc5+lSLjVHY0mk/IrohurBcs5gFIAYA69ddvamyw21XUDTxDUfst/WpjCmLi1hLEvg0U/spMXaFu2bma2+ecuhRtDlKtE5jNUeJsm9cN0MyFAFQle8QyJbPEkGeoB0mtWjW7vgIUXFhsjbjKRDDqsgaieh6U3hsIBdnIqk+ElQRPkWTwHXkyoa5Ko1MXjuytnE2u8uKguTFy5hiYB/adDMjaSNR0qhf4bAkqLhQ8s+RkcdVYEEj2r0XiAVbp8FnOPEneMcMXjmt9JRwNdCARzEU0MMb1sg2Tbnb9Yty2fNLtuY+grRZJpCcUzyjG9hcVa0NvMOTJqp/wAxiPeuMJwLFrI7lyu+mU++hr1nB8LuJbCNbK5ZyvbIZt9ix/2k9GUUyeGsgkJbttuWS2gU85KNOU+hNX+pfyCjT0eQY63lbK4KsNwQQR9abTB3WjLbuEdQjEfWK9es4yy3hvFHcGAzWRkk8me0JTpNSmtC2rCwGtvGb9azXbTAne3dJIA/dNH6j9i22zE8P7PObAVbZAIOY3StsGd4zHaKr8P8PcTlL2zYvAPkIt3rbFZ5kdOsV6Th+I2byqlx7T3Dul+2t21cI6FBmQSNGiuTw4pcL5lFoKQMOJfxf7trZHh/iGnnS/US+BNJ7ML/ANhYIGIdgxE5bVpjp1zuFUVp+zvBsPaUW7T3XZZzgd20SZ3EQfKr/A44splb+HUgaM6Nacx//FyxH1HpUa7+jopCi0jMIa4yqPXIh0X1rnySlkVSCkSrnCgmuc25GguW2t5v/FOZaYwmNxLB0NmLCeI3HZLls8ty0H2NROHcWtWTltPfunnkzuvqSPCB5TUfinH7zuEV7SqNlNu9cj1yjLNRGFeEGkXuEu2L9si2tgWpBuE2TYnSCytbYZzpvt513j8RhrIR1vtZtouXRmHeHkWJOp6KtVWHwbQS917jssgTkyj9y0Bp/G+3nVVwXCgOSqAlZOZQ7kdScTiYtgdWAPlWij9isu+JdqmRUNkIi3IBuXrd1rt0dAigNl8zp5UY7O9k5y2bLILG2jEft27OotL+/c6bVB43dGVGDCCQC/6S6qx6d8FL3T5KAKtb4yYVo0zDNAVFzfvnvTmun/eXYXoDVUkI57Hohtm5Ocg5c7XnxAWeXeEABjtltgseUbibxu+EuKslZEZQwsZoOx7oNef+BI31Mml7KNNoMWLQSAxdbpBI2DWgFUx+G2C3moqKt79IxptWzfhY7w2lWxaRQZi5fMt/kT76mmBeYlltWLNlyim4QFtjNaDFjORbCE3Lnms6652AmtBwzhSrea5Mnu0tKAAFtoknKoXQEsxJjYBQNqh2cIrXc1sKXAyK+XS0kQVU7lj9p9ZvsNYCrArfHD5ZEmSBXVciuhXSZBRRRQAoooFFAGbc1HephSot1KYEZjTbU81um3WkwGWpp6ccU01SUVmPR5VkVGZTIDjfSDlYaq0H0OxBrotDKyk67A76bqskMP4Qx/hqRfSabTETKOFM6Avqp6Bh/PWubJD5RqmP8RsKwIYAhtwyq6sTtKPAJ9wfXYU/A+HrbuECytvMN1w1+wD/ABSxtt9jVkmIKJD2iijSVPe248oBMeRUelVeVVui5ZUENBzW7dxlIO/itXcv1XTpWKKExnBD3rMFdDvnwty4rx/vMK5hvVZqgy3bLkLib12G2a0WbrBDqCP9Vbi++gMAjczKgH1IKg/6D51m+M3Zc6MB++yFfYm/Ee1DbAn3Mfc7sEFAY3LGyR7XEI9pqjvX7ytmz5j+/iLWT2QAirzhat3QymRH4cw/9okfQVFxlpipneP2h/8AJZBHvU0BHw/FLl62R3uUiQRZuW5P/mIBUJlu5Zz4n2uYXX1ZCKlcJunUGYPMlmH1a3l+mlLcsIZhUb2wpP3C/lTAql8V8GA7bEx+kXB6spCIPqa64lhcrZgmv4iLdkn/ADXbxj6U9eBI1y5Rr4iHUf5Ey2l9yaTHYdHCmFboStlo/hztlHtNNCGLV0G6uYhui57l5v8ARYAtp7mpGLSbqjX0nFEj/LaGVfQ605hb1sZFzliYKopz6cm7vD5UA82aiGe9zgaCVuxp0m4ikegPvQIvVYKrDbQSsqvLc2wSSfO63tVNwNFvXWH6u4TrrcuY1tDIItQLKx5+Eb8qm4nELbtlQTdflbGXKD/w0ARfVvqaq8KHKsMZcBVmBGHRiZAGiuVgsvMgAA+lNDLPjfFLee2q3wWnL4b2ZyRuoNlCWP7tsBR1NP8AGLjtbW2lsmYLkm2gTzbvA0t/EXbyWmcLgLrNmw9pUJEZ3XLlXkqIvyr5ae9XeA7Fs2t64zeQ8I+2se9aLG3snshvheKS0mQOz3SMpIbvHVf2EgBbY5mAJ89KvcBwd7gGb9Xb37tT8x6u25P961ZcM4BbtABEA9BVxbtRWscSXklyOMHhAigKIAqUKQCuorczFFLQKKAFooooAUUUCigRRMKYcVMZKbNumUQmFNstTjaptrNIRWXUqK61a3bNR3w1IZWsKYvWZEVYvhqZawahoqyncXEMgz7srDyDrr7GRUfE4y1cEX7RB/bK27mvUnL/ACq7awaYuYWeVZuCZVldavqAMt7PG0W0J9Abbhl9j7V1jMGj+IM6nrmS2f8AUyFvvSYjgSNuoqMvZ/JrbLIf3SR9Y3qPSH2OExIt+HvbTf8AFum632X+dL+lH8K2nXnkxHd/+k3T+VcXOGXp+ZD/ABWrTH6laYbheJmQbX/k2h9ws/el6TDsirwuRXZmFhCTye6+vQXNj6AVNXFFjozv/wAM4kj6tC08eEYonQ21P7Qtpm+pBNNnsbeuGbl12PmW/KYFHosXcbvAb5WJ/abcej3CQvtVXdxNvMQ122AdwFa+7Doz6/SY8q02H+H6/ilvXX86usH2Otr+AVSwh2MdaxilMlm25BGuRO7n3gaU/guz18/7O1bsg7kgu/8AqOv3r0TD8GUbAVPtYEDlWixRRPZmIwXY1z/tLrEdFAQfatDw3sxat/KgHnGp960FvC1ISxVqKXgVkKxgQNhU63Yp1bdOhKqhHKJToFAFLFMQoFLSUtAC0UUUALRRRQAoopKKAK41yaKKoo4auDRRUkjTimCKWigBm4KYcUUVJQ2wrkiiikBwRRlpKKYChRXQUUUUgOkWn0UUUUwH0FSLYoooAfUU6tFFMQ6KcWiigBwV1RRTEdUUUUAKKWiigAooooAWiiigAooooA/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pic>
        <p:nvPicPr>
          <p:cNvPr id="31748" name="Picture 4" descr="http://elizabehtin.files.wordpress.com/2011/06/hrozn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628800"/>
            <a:ext cx="2952328" cy="2214246"/>
          </a:xfrm>
          <a:prstGeom prst="rect">
            <a:avLst/>
          </a:prstGeom>
          <a:noFill/>
        </p:spPr>
      </p:pic>
      <p:pic>
        <p:nvPicPr>
          <p:cNvPr id="31750" name="Picture 6" descr="http://www.ascsro.sk/library/images/Sk_8_hygiena_potraviny_nabytok/Sk_822_pochutiny/mlieko_trvanlive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35896" y="3789040"/>
            <a:ext cx="2808312" cy="2808312"/>
          </a:xfrm>
          <a:prstGeom prst="rect">
            <a:avLst/>
          </a:prstGeom>
          <a:noFill/>
        </p:spPr>
      </p:pic>
      <p:pic>
        <p:nvPicPr>
          <p:cNvPr id="31752" name="Picture 8" descr="http://img.cas.sk/img/8/gallery/522607_chudnutie-mrkva-stihla-linia-dieta-kura-recepty-telo-postava-zena-novy-cas-pre-zeny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75856" y="1772816"/>
            <a:ext cx="2880320" cy="1824203"/>
          </a:xfrm>
          <a:prstGeom prst="rect">
            <a:avLst/>
          </a:prstGeom>
          <a:noFill/>
        </p:spPr>
      </p:pic>
      <p:pic>
        <p:nvPicPr>
          <p:cNvPr id="31754" name="Picture 10" descr="http://www.zdrava-strava.digitalne.sk/potraviny/maso-vajcia/kuracie-maso/kura-s-ryzou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3528" y="4005064"/>
            <a:ext cx="3024336" cy="2648038"/>
          </a:xfrm>
          <a:prstGeom prst="rect">
            <a:avLst/>
          </a:prstGeom>
          <a:noFill/>
        </p:spPr>
      </p:pic>
      <p:pic>
        <p:nvPicPr>
          <p:cNvPr id="31756" name="Picture 12" descr="http://t3.gstatic.com/images?q=tbn:ANd9GcRDkyb_zj7yt0Lj_Ur4lxeWbFetlJYIDokGlZO-yUee0Ih71dznvw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300192" y="1916832"/>
            <a:ext cx="2664296" cy="1609726"/>
          </a:xfrm>
          <a:prstGeom prst="rect">
            <a:avLst/>
          </a:prstGeom>
          <a:noFill/>
        </p:spPr>
      </p:pic>
      <p:pic>
        <p:nvPicPr>
          <p:cNvPr id="31760" name="Picture 16" descr="http://t1.gstatic.com/images?q=tbn:ANd9GcR_zmVqt-rdWncJFi3nH5CsglKU_FrNwrxTgFiB2xF-_ZP9fYwF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588223" y="3861048"/>
            <a:ext cx="2304257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C00000"/>
                </a:solidFill>
              </a:rPr>
              <a:t>Nezdravé potraviny</a:t>
            </a:r>
            <a:endParaRPr lang="sk-SK" dirty="0">
              <a:solidFill>
                <a:srgbClr val="C00000"/>
              </a:solidFill>
            </a:endParaRPr>
          </a:p>
        </p:txBody>
      </p:sp>
      <p:pic>
        <p:nvPicPr>
          <p:cNvPr id="32770" name="Picture 2" descr="http://www.nasarodina.sk/magazin/images/chips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9512" y="1340768"/>
            <a:ext cx="3528392" cy="2547207"/>
          </a:xfrm>
          <a:prstGeom prst="rect">
            <a:avLst/>
          </a:prstGeom>
          <a:noFill/>
        </p:spPr>
      </p:pic>
      <p:pic>
        <p:nvPicPr>
          <p:cNvPr id="32772" name="Picture 4" descr="Dvojfarebný koláč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4149080"/>
            <a:ext cx="3600400" cy="2492896"/>
          </a:xfrm>
          <a:prstGeom prst="rect">
            <a:avLst/>
          </a:prstGeom>
          <a:noFill/>
        </p:spPr>
      </p:pic>
      <p:pic>
        <p:nvPicPr>
          <p:cNvPr id="32774" name="Picture 6" descr="http://t3.gstatic.com/images?q=tbn:ANd9GcR4dBDTF-oxxq9cXO9EHHyHY0WQlkUHbIyaEHadXn-xlD_RNq-t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23928" y="2276872"/>
            <a:ext cx="2314898" cy="3024336"/>
          </a:xfrm>
          <a:prstGeom prst="rect">
            <a:avLst/>
          </a:prstGeom>
          <a:noFill/>
        </p:spPr>
      </p:pic>
      <p:pic>
        <p:nvPicPr>
          <p:cNvPr id="32776" name="Picture 8" descr="http://t0.gstatic.com/images?q=tbn:ANd9GcTDLy9mb21_ft9Cl65uPjIY_EYk5WvOkFtNbGrwwadvggGHZ9Cb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60232" y="1196752"/>
            <a:ext cx="2160240" cy="2986349"/>
          </a:xfrm>
          <a:prstGeom prst="rect">
            <a:avLst/>
          </a:prstGeom>
          <a:noFill/>
        </p:spPr>
      </p:pic>
      <p:pic>
        <p:nvPicPr>
          <p:cNvPr id="32778" name="Picture 10" descr="http://t0.gstatic.com/images?q=tbn:ANd9GcSgDop6cRk3_22-KFKvinvNKl7BSEmcz0AUwFq5wkV13PMY41ev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300192" y="4437112"/>
            <a:ext cx="2667618" cy="20162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9600" dirty="0" smtClean="0"/>
              <a:t> </a:t>
            </a:r>
            <a:endParaRPr lang="sk-SK" sz="9600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377808"/>
          </a:xfrm>
        </p:spPr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FF0000"/>
                </a:solidFill>
              </a:rPr>
              <a:t>Ďakujem za pozornosť!</a:t>
            </a:r>
            <a:endParaRPr lang="sk-SK" sz="6000" dirty="0">
              <a:solidFill>
                <a:srgbClr val="FF0000"/>
              </a:solidFill>
            </a:endParaRPr>
          </a:p>
        </p:txBody>
      </p:sp>
      <p:pic>
        <p:nvPicPr>
          <p:cNvPr id="33794" name="Picture 2" descr="http://www.celysvet.cz/skin/smile/s1750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2780928"/>
            <a:ext cx="4873954" cy="35010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24</Words>
  <Application>Microsoft Office PowerPoint</Application>
  <PresentationFormat>Prezentácia na obrazovke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Zdravá výživa </vt:lpstr>
      <vt:lpstr>Potravinová pyramída</vt:lpstr>
      <vt:lpstr>PEČIVO</vt:lpstr>
      <vt:lpstr>  OVOCIE A zelenina</vt:lpstr>
      <vt:lpstr>mäso a mliečne výrobky</vt:lpstr>
      <vt:lpstr>cukry</vt:lpstr>
      <vt:lpstr>Zdravé potraviny</vt:lpstr>
      <vt:lpstr>Nezdravé potraviny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Zdravá výživa</dc:title>
  <dc:creator>Mária</dc:creator>
  <cp:lastModifiedBy>Barbora</cp:lastModifiedBy>
  <cp:revision>21</cp:revision>
  <dcterms:created xsi:type="dcterms:W3CDTF">2012-01-23T18:02:10Z</dcterms:created>
  <dcterms:modified xsi:type="dcterms:W3CDTF">2012-02-06T19:24:55Z</dcterms:modified>
</cp:coreProperties>
</file>