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  <p:sldId id="264" r:id="rId7"/>
    <p:sldId id="263" r:id="rId8"/>
    <p:sldId id="268" r:id="rId9"/>
    <p:sldId id="258" r:id="rId10"/>
    <p:sldId id="265" r:id="rId11"/>
    <p:sldId id="266" r:id="rId12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CCFF"/>
    <a:srgbClr val="A0108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5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3573D-18FE-46BC-A838-4D24ACEBC5D3}" type="datetimeFigureOut">
              <a:rPr lang="sk-SK" smtClean="0"/>
              <a:t>12. 7. 2010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27E09-CC90-4397-8BA9-240DB2FCB00B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3573D-18FE-46BC-A838-4D24ACEBC5D3}" type="datetimeFigureOut">
              <a:rPr lang="sk-SK" smtClean="0"/>
              <a:t>12. 7. 2010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27E09-CC90-4397-8BA9-240DB2FCB00B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3573D-18FE-46BC-A838-4D24ACEBC5D3}" type="datetimeFigureOut">
              <a:rPr lang="sk-SK" smtClean="0"/>
              <a:t>12. 7. 2010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27E09-CC90-4397-8BA9-240DB2FCB00B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3573D-18FE-46BC-A838-4D24ACEBC5D3}" type="datetimeFigureOut">
              <a:rPr lang="sk-SK" smtClean="0"/>
              <a:t>12. 7. 2010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27E09-CC90-4397-8BA9-240DB2FCB00B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3573D-18FE-46BC-A838-4D24ACEBC5D3}" type="datetimeFigureOut">
              <a:rPr lang="sk-SK" smtClean="0"/>
              <a:t>12. 7. 2010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27E09-CC90-4397-8BA9-240DB2FCB00B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3573D-18FE-46BC-A838-4D24ACEBC5D3}" type="datetimeFigureOut">
              <a:rPr lang="sk-SK" smtClean="0"/>
              <a:t>12. 7. 2010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27E09-CC90-4397-8BA9-240DB2FCB00B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3573D-18FE-46BC-A838-4D24ACEBC5D3}" type="datetimeFigureOut">
              <a:rPr lang="sk-SK" smtClean="0"/>
              <a:t>12. 7. 2010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27E09-CC90-4397-8BA9-240DB2FCB00B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3573D-18FE-46BC-A838-4D24ACEBC5D3}" type="datetimeFigureOut">
              <a:rPr lang="sk-SK" smtClean="0"/>
              <a:t>12. 7. 2010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27E09-CC90-4397-8BA9-240DB2FCB00B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3573D-18FE-46BC-A838-4D24ACEBC5D3}" type="datetimeFigureOut">
              <a:rPr lang="sk-SK" smtClean="0"/>
              <a:t>12. 7. 2010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27E09-CC90-4397-8BA9-240DB2FCB00B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3573D-18FE-46BC-A838-4D24ACEBC5D3}" type="datetimeFigureOut">
              <a:rPr lang="sk-SK" smtClean="0"/>
              <a:t>12. 7. 2010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27E09-CC90-4397-8BA9-240DB2FCB00B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3573D-18FE-46BC-A838-4D24ACEBC5D3}" type="datetimeFigureOut">
              <a:rPr lang="sk-SK" smtClean="0"/>
              <a:t>12. 7. 2010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27E09-CC90-4397-8BA9-240DB2FCB00B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C3573D-18FE-46BC-A838-4D24ACEBC5D3}" type="datetimeFigureOut">
              <a:rPr lang="sk-SK" smtClean="0"/>
              <a:t>12. 7. 2010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027E09-CC90-4397-8BA9-240DB2FCB00B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5.jpeg"/><Relationship Id="rId4" Type="http://schemas.openxmlformats.org/officeDocument/2006/relationships/image" Target="../media/image3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jpeg"/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hyperlink" Target="http://www.google.sk/imgres?imgurl=http://www.home.posazavsko.cz/assets/images/db_images/db_listnaty_les23.jpg&amp;imgrefurl=http://www.home.posazavsko.cz/html/posazavsko_13.html&amp;usg=__ASGtB5-POgNh6wy0DjJbZsDsTCc=&amp;h=289&amp;w=400&amp;sz=32&amp;hl=sk&amp;start=6&amp;um=1&amp;itbs=1&amp;tbnid=An6mjwPXcSHXBM:&amp;tbnh=90&amp;tbnw=124&amp;prev=/images%3Fq%3Dlistnat%25C3%25BD%2Bles%26um%3D1%26hl%3Dsk%26sa%3DN%26ndsp%3D20%26tbs%3Disch:1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13" Type="http://schemas.openxmlformats.org/officeDocument/2006/relationships/hyperlink" Target="http://www.google.sk/imgres?imgurl=http://www.infovek.sk/predmety/1stupen/citanie/obrazky/smrek.gif&amp;imgrefurl=http://www.infovek.sk/predmety/1stupen/citanie/stromy.php&amp;usg=__NbRV37Gdz2Q3L6vkdbBxvcCtpz4=&amp;h=142&amp;w=87&amp;sz=8&amp;hl=sk&amp;start=15&amp;um=1&amp;itbs=1&amp;tbnid=Bz1A1cs9JHCppM:&amp;tbnh=94&amp;tbnw=58&amp;prev=/images%3Fq%3Dsmrek%26um%3D1%26hl%3Dsk%26tbs%3Disch:1" TargetMode="External"/><Relationship Id="rId3" Type="http://schemas.openxmlformats.org/officeDocument/2006/relationships/hyperlink" Target="http://www.google.sk/imgres?imgurl=http://baby-web-sk.sprinx.cz/Upload/bylinky/w633766756878433038.jpg&amp;imgrefurl=http://baby-web-sk.sprinx.cz/Clanky/a2484-Dalsie-bylinky-ktore-na-vas-cakaju.aspx&amp;usg=__4_D-NhcIbT68-YNxlY1l9VoRGlY=&amp;h=351&amp;w=468&amp;sz=46&amp;hl=sk&amp;start=23&amp;um=1&amp;itbs=1&amp;tbnid=xTnS7mQaTfs_NM:&amp;tbnh=96&amp;tbnw=128&amp;prev=/images%3Fq%3Dborovica%2Blesn%25C3%25A1%26start%3D20%26um%3D1%26hl%3Dsk%26sa%3DN%26ndsp%3D20%26tbs%3Disch:1" TargetMode="External"/><Relationship Id="rId7" Type="http://schemas.openxmlformats.org/officeDocument/2006/relationships/hyperlink" Target="http://www.google.sk/imgres?imgurl=http://www.garten.cz/images_data/2651-abies-koreana-jedla-korejska-2.jpg&amp;imgrefurl=http://www.garten.cz/fe/sk/0001-jed%25C4%25BEa/&amp;usg=__twz_z8-2h7wxVmZJiMPSMoYtoT8=&amp;h=243&amp;w=310&amp;sz=34&amp;hl=sk&amp;start=1&amp;um=1&amp;itbs=1&amp;tbnid=qnfjkbB6s05L0M:&amp;tbnh=92&amp;tbnw=117&amp;prev=/images%3Fq%3Djed%25C4%25BEa%26um%3D1%26hl%3Dsk%26sa%3DG%26tbs%3Disch:1" TargetMode="External"/><Relationship Id="rId12" Type="http://schemas.openxmlformats.org/officeDocument/2006/relationships/image" Target="../media/image10.jpeg"/><Relationship Id="rId2" Type="http://schemas.openxmlformats.org/officeDocument/2006/relationships/image" Target="../media/image1.jpeg"/><Relationship Id="rId16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11" Type="http://schemas.openxmlformats.org/officeDocument/2006/relationships/hyperlink" Target="http://www.google.sk/imgres?imgurl=http://www.harcarik.sk/fotoalbum/rastliny/slides/Smrek%2520oby%C4%8Dajn%C3%BD%2520(Picea%2520abies).jpg&amp;imgrefurl=http://www.harcarik.sk/fotoalbum/rastliny/slides/Smrek%2520oby%25C4%258Dajn%25C3%25BD%2520(Picea%2520abies).html&amp;usg=__7mP9HxuQhNXFUAP_nh_wSe4H0Xc=&amp;h=600&amp;w=800&amp;sz=199&amp;hl=sk&amp;start=2&amp;um=1&amp;itbs=1&amp;tbnid=8P-0Isz5Y97q-M:&amp;tbnh=107&amp;tbnw=143&amp;prev=/images%3Fq%3Dsmrek%26um%3D1%26hl%3Dsk%26tbs%3Disch:1" TargetMode="External"/><Relationship Id="rId5" Type="http://schemas.openxmlformats.org/officeDocument/2006/relationships/hyperlink" Target="http://www.google.sk/imgres?imgurl=http://www.slovensky-raj.org/flora-raj/raj/flora.jpg&amp;imgrefurl=http://www.slovensky-raj.org/flora-raj/&amp;usg=__oPbTG2cUxF3oC_Ac36bTCSfjd-I=&amp;h=200&amp;w=150&amp;sz=11&amp;hl=sk&amp;start=29&amp;um=1&amp;itbs=1&amp;tbnid=MSAzEFtZneXFjM:&amp;tbnh=104&amp;tbnw=78&amp;prev=/images%3Fq%3Dborovica%2Blesn%25C3%25A1%26start%3D20%26um%3D1%26hl%3Dsk%26sa%3DN%26ndsp%3D20%26tbs%3Disch:1" TargetMode="External"/><Relationship Id="rId15" Type="http://schemas.openxmlformats.org/officeDocument/2006/relationships/hyperlink" Target="http://www.google.sk/imgres?imgurl=http://www.sazp.sk/slovak/struktura/ceev/DPZ/LESY/pinuscembra.jpg&amp;imgrefurl=http://www.sazp.sk/slovak/struktura/ceev/DPZ/LESY/borovica.html&amp;usg=__9CZfQJCiV_9xtb52k2YetEuPJ70=&amp;h=1144&amp;w=800&amp;sz=132&amp;hl=sk&amp;start=28&amp;um=1&amp;itbs=1&amp;tbnid=0YPyXkh9_xWVtM:&amp;tbnh=150&amp;tbnw=105&amp;prev=/images%3Fq%3Dborovica%2Bsosna%26start%3D20%26um%3D1%26hl%3Dsk%26sa%3DN%26ndsp%3D20%26tbs%3Disch:1" TargetMode="External"/><Relationship Id="rId10" Type="http://schemas.openxmlformats.org/officeDocument/2006/relationships/image" Target="../media/image9.jpeg"/><Relationship Id="rId4" Type="http://schemas.openxmlformats.org/officeDocument/2006/relationships/image" Target="../media/image6.jpeg"/><Relationship Id="rId9" Type="http://schemas.openxmlformats.org/officeDocument/2006/relationships/hyperlink" Target="http://www.google.sk/imgres?imgurl=http://www.infovek.sk/predmety/1stupen/citanie/obrazky/jedla.gif&amp;imgrefurl=http://www.infovek.sk/predmety/1stupen/citanie/stromy.php&amp;usg=__hbBhVqp7E-TCwybZ0pX5116O1lk=&amp;h=145&amp;w=101&amp;sz=9&amp;hl=sk&amp;start=17&amp;um=1&amp;itbs=1&amp;tbnid=WJ6WslxPd-rkiM:&amp;tbnh=95&amp;tbnw=66&amp;prev=/images%3Fq%3Djed%25C4%25BEa%26um%3D1%26hl%3Dsk%26sa%3DG%26tbs%3Disch:1" TargetMode="External"/><Relationship Id="rId1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sk/imgres?imgurl=http://botanika.wendys.cz/kytky/prew.php%3F../foto/O693_5.jpg&amp;imgrefurl=http://botanika.wendys.cz/kytky/K693.php&amp;usg=__j0DejQU8nVbDEWO7FKYJWMc5Bu8=&amp;h=255&amp;w=340&amp;sz=28&amp;hl=sk&amp;start=24&amp;um=1&amp;itbs=1&amp;tbnid=0n9aOa9qn0q5ZM:&amp;tbnh=89&amp;tbnw=119&amp;prev=/images%3Fq%3Dbuk%2Blesn%25C3%25BD%26start%3D20%26um%3D1%26hl%3Dsk%26sa%3DN%26ndsp%3D20%26tbs%3Disch:1" TargetMode="External"/><Relationship Id="rId13" Type="http://schemas.openxmlformats.org/officeDocument/2006/relationships/hyperlink" Target="http://www.google.sk/imgres?imgurl=http://www.zahrada.garten.cz/images_data/2820-fagus-sylvatica-atropunicea-buk-lesny-1.jpg&amp;imgrefurl=http://www.zahrada.garten.cz/a/sk/2820-fagus-sylvatica-atropunicea-buk-lesny/&amp;usg=__Kj2t4oTwEaqt1PVgerkobWlXaco=&amp;h=233&amp;w=310&amp;sz=36&amp;hl=sk&amp;start=2&amp;um=1&amp;itbs=1&amp;tbnid=gUXNGiCvK7lGSM:&amp;tbnh=88&amp;tbnw=117&amp;prev=/images%3Fq%3Dbuk%2Blesn%25C3%25BD%26um%3D1%26hl%3Dsk%26sa%3DN%26tbs%3Disch:1" TargetMode="External"/><Relationship Id="rId18" Type="http://schemas.openxmlformats.org/officeDocument/2006/relationships/image" Target="../media/image23.jpeg"/><Relationship Id="rId3" Type="http://schemas.openxmlformats.org/officeDocument/2006/relationships/hyperlink" Target="http://www.google.sk/imgres?imgurl=http://www.garten.cz/images_data/2676-quercus-robur-dub-letni-1.jpg&amp;imgrefurl=http://www.garten.cz/a/sk/2676-quercus-robur-dub-letni/&amp;usg=__brff82HqdaRVlxp7rv4LWlFjnn8=&amp;h=333&amp;w=250&amp;sz=28&amp;hl=sk&amp;start=5&amp;um=1&amp;itbs=1&amp;tbnid=RblAZ-IGml98hM:&amp;tbnh=119&amp;tbnw=89&amp;prev=/images%3Fq%3Ddub%26um%3D1%26hl%3Dsk%26tbs%3Disch:1" TargetMode="External"/><Relationship Id="rId7" Type="http://schemas.openxmlformats.org/officeDocument/2006/relationships/image" Target="../media/image18.jpeg"/><Relationship Id="rId12" Type="http://schemas.openxmlformats.org/officeDocument/2006/relationships/hyperlink" Target="http://www.google.sk/imgres?imgurl=http://www.zahrada.garten.cz/images_data/2820-fagus-sylvatica-atropunicea-buk-lesny-1.jpg&amp;imgrefurl=http://www.zahrada.garten.cz/a/sk/2820-fagus-sylvatica-atropunicea-buk-lesny/&amp;h=233&amp;w=310&amp;sz=36&amp;tbnid=gUXNGiCvK7lGSM:&amp;tbnh=88&amp;tbnw=117&amp;prev=/images%3Fq%3Dbuk%2Blesn%25C3%25BD&amp;hl=sk&amp;usg=__NslAAv2YMUbOYWYh2NZcV9pL_XE=&amp;sa=X&amp;ei=HAQ7TLiUA8u6OIXIjIoK&amp;ved=0CB4Q9QEwAQ" TargetMode="External"/><Relationship Id="rId17" Type="http://schemas.openxmlformats.org/officeDocument/2006/relationships/hyperlink" Target="http://www.google.sk/imgres?imgurl=http://www.nahuby.sk/images/fotosutaz/2007/05/22/Populus-nigra-L-/p_p_64360.jpg&amp;imgrefurl=http://www.nahuby.sk/obrazok_detail.php%3Fobrazok_id%3D64360&amp;usg=__PAHhT-lYf5YqaAmKgU7PFHdBkj8=&amp;h=428&amp;w=570&amp;sz=67&amp;hl=sk&amp;start=5&amp;um=1&amp;itbs=1&amp;tbnid=GkCQpYvbRrFGjM:&amp;tbnh=101&amp;tbnw=134&amp;prev=/images%3Fq%3Dtopo%25C4%25BE%26um%3D1%26hl%3Dsk%26tbs%3Disch:1" TargetMode="External"/><Relationship Id="rId2" Type="http://schemas.openxmlformats.org/officeDocument/2006/relationships/image" Target="../media/image1.jpeg"/><Relationship Id="rId16" Type="http://schemas.openxmlformats.org/officeDocument/2006/relationships/image" Target="../media/image22.jpeg"/><Relationship Id="rId20" Type="http://schemas.openxmlformats.org/officeDocument/2006/relationships/image" Target="../media/image2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jpeg"/><Relationship Id="rId11" Type="http://schemas.openxmlformats.org/officeDocument/2006/relationships/image" Target="../media/image20.jpeg"/><Relationship Id="rId5" Type="http://schemas.openxmlformats.org/officeDocument/2006/relationships/hyperlink" Target="http://www.google.sk/imgres?imgurl=http://www.infovek.sk/predmety/1stupen/citanie/obrazky/dub.gif&amp;imgrefurl=http://www.infovek.sk/predmety/1stupen/citanie/stromy.php&amp;usg=__LfNaWAs-pT-Iuu38PxR5bW4-v8A=&amp;h=112&amp;w=105&amp;sz=10&amp;hl=sk&amp;start=20&amp;um=1&amp;itbs=1&amp;tbnid=PpXT0YrR45qFDM:&amp;tbnh=86&amp;tbnw=81&amp;prev=/images%3Fq%3Ddub%2Blesn%25C3%25BD%26um%3D1%26hl%3Dsk%26tbs%3Disch:1" TargetMode="External"/><Relationship Id="rId15" Type="http://schemas.openxmlformats.org/officeDocument/2006/relationships/hyperlink" Target="http://www.google.sk/imgres?imgurl=http://enviroportal.sk/ziva-priroda/photos/small/populus-alba.jpg&amp;imgrefurl=http://enviroportal.sk/ziva-priroda/detail.php%3Fid%3D140&amp;usg=__bQLUnmsF_Pt3MDeuIfUllBlLALM=&amp;h=300&amp;w=99&amp;sz=7&amp;hl=sk&amp;start=8&amp;um=1&amp;itbs=1&amp;tbnid=v_3QPRuvk33mEM:&amp;tbnh=116&amp;tbnw=38&amp;prev=/images%3Fq%3Dtopo%25C4%25BE%26um%3D1%26hl%3Dsk%26tbs%3Disch:1" TargetMode="External"/><Relationship Id="rId10" Type="http://schemas.openxmlformats.org/officeDocument/2006/relationships/hyperlink" Target="http://www.google.sk/imgres?imgurl=http://enviroportal.sk/ziva-priroda/photos/small/fagus-sylvatica.jpg&amp;imgrefurl=http://enviroportal.sk/ziva-priroda/detail.php%3Fid%3D112&amp;usg=__R7--_jPYTkdZSH3m0cvw9uMywX8=&amp;h=300&amp;w=165&amp;sz=9&amp;hl=sk&amp;start=4&amp;um=1&amp;itbs=1&amp;tbnid=nsKNK17C-2G3SM:&amp;tbnh=116&amp;tbnw=64&amp;prev=/images%3Fq%3Dbuk%2Blesn%25C3%25BD%26um%3D1%26hl%3Dsk%26sa%3DG%26tbs%3Disch:1" TargetMode="External"/><Relationship Id="rId19" Type="http://schemas.openxmlformats.org/officeDocument/2006/relationships/hyperlink" Target="http://www.google.sk/imgres?imgurl=http://www.sharkan.net/images/stromy/topol_bily_slatina/populus_alba_001.jpg&amp;imgrefurl=http://www.sharkan.net/%3Fskip%3D1050&amp;usg=__ukyPMUZS8Q7HazyB4zvfwqMe2UA=&amp;h=443&amp;w=580&amp;sz=93&amp;hl=sk&amp;start=37&amp;um=1&amp;itbs=1&amp;tbnid=YymF3MTy8GjTbM:&amp;tbnh=102&amp;tbnw=134&amp;prev=/images%3Fq%3Dtopo%25C4%25BE%26start%3D20%26um%3D1%26hl%3Dsk%26sa%3DN%26ndsp%3D20%26tbs%3Disch:1" TargetMode="External"/><Relationship Id="rId4" Type="http://schemas.openxmlformats.org/officeDocument/2006/relationships/image" Target="../media/image16.jpeg"/><Relationship Id="rId9" Type="http://schemas.openxmlformats.org/officeDocument/2006/relationships/image" Target="../media/image19.jpeg"/><Relationship Id="rId14" Type="http://schemas.openxmlformats.org/officeDocument/2006/relationships/image" Target="../media/image21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jpeg"/><Relationship Id="rId3" Type="http://schemas.openxmlformats.org/officeDocument/2006/relationships/hyperlink" Target="http://www.google.sk/imgres?imgurl=http://www.herbar.org/images/Q/big/quercus_robur.jpg&amp;imgrefurl=http://www.herbar.org/databaza/1/64&amp;usg=__bUwnqek5OzDJZ8C6ZWTDr5-E-6A=&amp;h=600&amp;w=800&amp;sz=167&amp;hl=sk&amp;start=3&amp;um=1&amp;itbs=1&amp;tbnid=-sPCET3gaF5sbM:&amp;tbnh=107&amp;tbnw=143&amp;prev=/images%3Fq%3Ddub%2Bna%2Bjar%26um%3D1%26hl%3Dsk%26tbs%3Disch:1" TargetMode="External"/><Relationship Id="rId7" Type="http://schemas.openxmlformats.org/officeDocument/2006/relationships/hyperlink" Target="http://www.google.sk/imgres?imgurl=http://agika.szm.com/Stromyadruidi.files/dub.jpg&amp;imgrefurl=http://agika.szm.com/Stromyadruidi.htm&amp;usg=__pUJzmjHILKqppkcUeunqWzYohlA=&amp;h=360&amp;w=240&amp;sz=24&amp;hl=sk&amp;start=9&amp;um=1&amp;itbs=1&amp;tbnid=X5HKXfiI3LWw8M:&amp;tbnh=121&amp;tbnw=81&amp;prev=/images%3Fq%3Ddub%2Bna%2Bjar%26um%3D1%26hl%3Dsk%26tbs%3Disch:1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jpeg"/><Relationship Id="rId5" Type="http://schemas.openxmlformats.org/officeDocument/2006/relationships/hyperlink" Target="http://www.google.sk/imgres?imgurl=http://svetpohladnic.sk/pohladnice/obrazky/dub-svg270.jpg&amp;imgrefurl=http://svetpohladnic.sk/obrazok/jesen-krajinky/dub/1209.html&amp;usg=__fu_N078njzBjMApOsIT33O52E3w=&amp;h=300&amp;w=400&amp;sz=91&amp;hl=sk&amp;start=4&amp;um=1&amp;itbs=1&amp;tbnid=VluyZ_5tRate-M:&amp;tbnh=93&amp;tbnw=124&amp;prev=/images%3Fq%3Ddub%2Bna%2Bjar%26um%3D1%26hl%3Dsk%26tbs%3Disch:1" TargetMode="External"/><Relationship Id="rId10" Type="http://schemas.openxmlformats.org/officeDocument/2006/relationships/image" Target="../media/image28.jpeg"/><Relationship Id="rId4" Type="http://schemas.openxmlformats.org/officeDocument/2006/relationships/image" Target="../media/image25.jpeg"/><Relationship Id="rId9" Type="http://schemas.openxmlformats.org/officeDocument/2006/relationships/hyperlink" Target="http://www.google.sk/imgres?imgurl=http://www.danebermann.cz/Obrazky/Krajina/Dub.jpg&amp;imgrefurl=http://www.danebermann.cz/krajina.html&amp;usg=__FxPRCwLCD5eFe49BYWWdtDr452Y=&amp;h=300&amp;w=233&amp;sz=37&amp;hl=sk&amp;start=5&amp;um=1&amp;itbs=1&amp;tbnid=B2s5s1ytm1T4IM:&amp;tbnh=116&amp;tbnw=90&amp;prev=/images%3Fq%3Ddub%2Bv%2Bzime%26um%3D1%26hl%3Dsk%26tbs%3Disch:1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gif"/><Relationship Id="rId5" Type="http://schemas.openxmlformats.org/officeDocument/2006/relationships/image" Target="../media/image31.gif"/><Relationship Id="rId4" Type="http://schemas.openxmlformats.org/officeDocument/2006/relationships/image" Target="../media/image30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sk-SK" sz="14000" dirty="0" smtClean="0">
                <a:solidFill>
                  <a:schemeClr val="accent6">
                    <a:lumMod val="75000"/>
                  </a:schemeClr>
                </a:solidFill>
                <a:latin typeface="Algerian" pitchFamily="82" charset="0"/>
              </a:rPr>
              <a:t>Les</a:t>
            </a:r>
            <a:endParaRPr lang="sk-SK" sz="14000" dirty="0">
              <a:solidFill>
                <a:schemeClr val="accent6">
                  <a:lumMod val="75000"/>
                </a:schemeClr>
              </a:solidFill>
              <a:latin typeface="Algerian" pitchFamily="82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                         Vecné učenie 3.ročník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3000" b="-2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Ktorý strom je listnatý?</a:t>
            </a:r>
            <a:endParaRPr lang="sk-SK" dirty="0">
              <a:solidFill>
                <a:schemeClr val="accent3">
                  <a:lumMod val="60000"/>
                  <a:lumOff val="40000"/>
                </a:schemeClr>
              </a:solidFill>
              <a:latin typeface="Arial Rounded MT Bold" pitchFamily="34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/>
          </a:p>
        </p:txBody>
      </p:sp>
      <p:pic>
        <p:nvPicPr>
          <p:cNvPr id="4" name="Picture 15" descr="Abies_Alba-velika_sadnica_6_m__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593915"/>
            <a:ext cx="3430581" cy="4264085"/>
          </a:xfrm>
          <a:prstGeom prst="rect">
            <a:avLst/>
          </a:prstGeom>
          <a:noFill/>
        </p:spPr>
      </p:pic>
      <p:pic>
        <p:nvPicPr>
          <p:cNvPr id="5" name="Picture 7" descr="smrekovec opadav ý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00826" y="3429000"/>
            <a:ext cx="2643174" cy="3617622"/>
          </a:xfrm>
          <a:prstGeom prst="rect">
            <a:avLst/>
          </a:prstGeom>
          <a:noFill/>
        </p:spPr>
      </p:pic>
      <p:pic>
        <p:nvPicPr>
          <p:cNvPr id="23554" name="Picture 2" descr="Quercus robur - dub letní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00430" y="1214422"/>
            <a:ext cx="2842503" cy="37862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23000" r="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rgbClr val="66CCFF"/>
          </a:solidFill>
        </p:spPr>
        <p:txBody>
          <a:bodyPr/>
          <a:lstStyle/>
          <a:p>
            <a:r>
              <a:rPr lang="sk-SK" dirty="0" smtClean="0"/>
              <a:t>Aký je to les?</a:t>
            </a:r>
            <a:endParaRPr lang="sk-SK" dirty="0"/>
          </a:p>
        </p:txBody>
      </p:sp>
      <p:pic>
        <p:nvPicPr>
          <p:cNvPr id="22530" name="Picture 2" descr="http://upload.wikimedia.org/wikipedia/commons/thumb/f/f6/Swiss_National_Park_131.JPG/200px-Swiss_National_Park_13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71612"/>
            <a:ext cx="8715404" cy="5286388"/>
          </a:xfrm>
          <a:prstGeom prst="rect">
            <a:avLst/>
          </a:prstGeom>
          <a:noFill/>
        </p:spPr>
      </p:pic>
      <p:pic>
        <p:nvPicPr>
          <p:cNvPr id="4" name="Picture 4" descr="Nizke_Tatry-Jasna_Vrbicke_pleso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428736"/>
            <a:ext cx="9144000" cy="547093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66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Lesy poznáme:</a:t>
            </a:r>
            <a:endParaRPr lang="sk-SK" sz="6600" dirty="0">
              <a:solidFill>
                <a:schemeClr val="accent6">
                  <a:lumMod val="60000"/>
                  <a:lumOff val="40000"/>
                </a:schemeClr>
              </a:solidFill>
              <a:latin typeface="Arial Rounded MT Bold" pitchFamily="34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sz="4400" dirty="0">
                <a:solidFill>
                  <a:schemeClr val="bg1"/>
                </a:solidFill>
              </a:rPr>
              <a:t>i</a:t>
            </a:r>
            <a:r>
              <a:rPr lang="sk-SK" sz="4400" dirty="0" smtClean="0">
                <a:solidFill>
                  <a:schemeClr val="bg1"/>
                </a:solidFill>
              </a:rPr>
              <a:t>hličnaté</a:t>
            </a:r>
          </a:p>
          <a:p>
            <a:endParaRPr lang="sk-SK" dirty="0" smtClean="0"/>
          </a:p>
          <a:p>
            <a:endParaRPr lang="sk-SK" dirty="0"/>
          </a:p>
          <a:p>
            <a:r>
              <a:rPr lang="sk-SK" sz="4400" dirty="0">
                <a:solidFill>
                  <a:schemeClr val="bg1"/>
                </a:solidFill>
              </a:rPr>
              <a:t>l</a:t>
            </a:r>
            <a:r>
              <a:rPr lang="sk-SK" sz="4400" dirty="0" smtClean="0">
                <a:solidFill>
                  <a:schemeClr val="bg1"/>
                </a:solidFill>
              </a:rPr>
              <a:t>istnaté </a:t>
            </a:r>
          </a:p>
          <a:p>
            <a:pPr>
              <a:buNone/>
            </a:pPr>
            <a:endParaRPr lang="sk-SK" dirty="0" smtClean="0"/>
          </a:p>
          <a:p>
            <a:endParaRPr lang="sk-SK" dirty="0"/>
          </a:p>
          <a:p>
            <a:r>
              <a:rPr lang="sk-SK" sz="4400" dirty="0" smtClean="0">
                <a:solidFill>
                  <a:schemeClr val="bg1"/>
                </a:solidFill>
              </a:rPr>
              <a:t>zmiešané</a:t>
            </a:r>
            <a:endParaRPr lang="sk-SK" sz="4400" dirty="0">
              <a:solidFill>
                <a:schemeClr val="bg1"/>
              </a:solidFill>
            </a:endParaRPr>
          </a:p>
        </p:txBody>
      </p:sp>
      <p:pic>
        <p:nvPicPr>
          <p:cNvPr id="3074" name="Picture 2" descr="http://upload.wikimedia.org/wikipedia/commons/thumb/f/f6/Swiss_National_Park_131.JPG/180px-Swiss_National_Park_13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71802" y="1571612"/>
            <a:ext cx="2095515" cy="1571636"/>
          </a:xfrm>
          <a:prstGeom prst="rect">
            <a:avLst/>
          </a:prstGeom>
          <a:noFill/>
        </p:spPr>
      </p:pic>
      <p:pic>
        <p:nvPicPr>
          <p:cNvPr id="3076" name="Picture 4" descr="http://t2.gstatic.com/images?q=tbn:An6mjwPXcSHXBM:http://www.home.posazavsko.cz/assets/images/db_images/db_listnaty_les23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46501" y="3286124"/>
            <a:ext cx="2263789" cy="1643074"/>
          </a:xfrm>
          <a:prstGeom prst="rect">
            <a:avLst/>
          </a:prstGeom>
          <a:noFill/>
        </p:spPr>
      </p:pic>
      <p:pic>
        <p:nvPicPr>
          <p:cNvPr id="3078" name="Picture 6" descr="http://img.flog.pravda.sk/2009/04/30/p5Y_208938_m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572132" y="5072074"/>
            <a:ext cx="2190732" cy="163866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k-SK" sz="66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 Black" pitchFamily="34" charset="0"/>
              </a:rPr>
              <a:t>Ihličnaté lesy</a:t>
            </a:r>
            <a:endParaRPr lang="sk-SK" sz="6600" dirty="0">
              <a:solidFill>
                <a:schemeClr val="accent6">
                  <a:lumMod val="40000"/>
                  <a:lumOff val="60000"/>
                </a:schemeClr>
              </a:solidFill>
              <a:latin typeface="Arial Black" pitchFamily="34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0" y="1600200"/>
            <a:ext cx="8686800" cy="4525963"/>
          </a:xfrm>
        </p:spPr>
        <p:txBody>
          <a:bodyPr>
            <a:normAutofit fontScale="92500"/>
          </a:bodyPr>
          <a:lstStyle/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r>
              <a:rPr lang="sk-SK" b="1" dirty="0" smtClean="0">
                <a:solidFill>
                  <a:schemeClr val="bg1">
                    <a:lumMod val="75000"/>
                  </a:schemeClr>
                </a:solidFill>
                <a:latin typeface="Arial Rounded MT Bold" pitchFamily="34" charset="0"/>
              </a:rPr>
              <a:t>Stromy sú vždy zelené</a:t>
            </a:r>
          </a:p>
          <a:p>
            <a:r>
              <a:rPr lang="sk-SK" sz="3900" dirty="0" smtClean="0">
                <a:solidFill>
                  <a:srgbClr val="FFFF00"/>
                </a:solidFill>
                <a:latin typeface="Arial Rounded MT Bold" pitchFamily="34" charset="0"/>
              </a:rPr>
              <a:t>Ihličie zostáva na stromoch celý rok</a:t>
            </a:r>
            <a:endParaRPr lang="sk-SK" sz="3900" dirty="0">
              <a:solidFill>
                <a:srgbClr val="FFFF00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Medzi ihličnaté stromy patrí:</a:t>
            </a:r>
            <a:endParaRPr lang="sk-SK" dirty="0">
              <a:solidFill>
                <a:schemeClr val="accent6">
                  <a:lumMod val="60000"/>
                  <a:lumOff val="40000"/>
                </a:schemeClr>
              </a:solidFill>
              <a:latin typeface="Arial Rounded MT Bold" pitchFamily="34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k-SK" sz="4000" dirty="0" smtClean="0">
                <a:solidFill>
                  <a:schemeClr val="bg1"/>
                </a:solidFill>
                <a:latin typeface="Arial Rounded MT Bold" pitchFamily="34" charset="0"/>
              </a:rPr>
              <a:t>  borovica</a:t>
            </a:r>
          </a:p>
          <a:p>
            <a:endParaRPr lang="sk-SK" dirty="0" smtClean="0"/>
          </a:p>
          <a:p>
            <a:endParaRPr lang="sk-SK" dirty="0"/>
          </a:p>
          <a:p>
            <a:pPr>
              <a:buNone/>
            </a:pPr>
            <a:r>
              <a:rPr lang="sk-SK" sz="4000" dirty="0" smtClean="0">
                <a:solidFill>
                  <a:schemeClr val="bg1"/>
                </a:solidFill>
                <a:latin typeface="Arial Rounded MT Bold" pitchFamily="34" charset="0"/>
              </a:rPr>
              <a:t>             jedľa</a:t>
            </a:r>
          </a:p>
          <a:p>
            <a:pPr>
              <a:buNone/>
            </a:pPr>
            <a:endParaRPr lang="sk-SK" dirty="0" smtClean="0"/>
          </a:p>
          <a:p>
            <a:endParaRPr lang="sk-SK" dirty="0"/>
          </a:p>
          <a:p>
            <a:pPr>
              <a:buNone/>
            </a:pPr>
            <a:r>
              <a:rPr lang="sk-SK" sz="4000" dirty="0" smtClean="0">
                <a:solidFill>
                  <a:schemeClr val="bg1"/>
                </a:solidFill>
                <a:latin typeface="Arial Rounded MT Bold" pitchFamily="34" charset="0"/>
              </a:rPr>
              <a:t>  smrek</a:t>
            </a:r>
          </a:p>
          <a:p>
            <a:pPr>
              <a:buNone/>
            </a:pPr>
            <a:endParaRPr lang="sk-SK" dirty="0"/>
          </a:p>
        </p:txBody>
      </p:sp>
      <p:pic>
        <p:nvPicPr>
          <p:cNvPr id="17410" name="Picture 2" descr="http://t2.gstatic.com/images?q=tbn:xTnS7mQaTfs_NM:http://baby-web-sk.sprinx.cz/Upload/bylinky/w633766756878433038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00496" y="1643050"/>
            <a:ext cx="1219200" cy="914401"/>
          </a:xfrm>
          <a:prstGeom prst="rect">
            <a:avLst/>
          </a:prstGeom>
          <a:noFill/>
        </p:spPr>
      </p:pic>
      <p:pic>
        <p:nvPicPr>
          <p:cNvPr id="17412" name="Picture 4" descr="http://t3.gstatic.com/images?q=tbn:MSAzEFtZneXFjM:http://www.slovensky-raj.org/flora-raj/raj/flora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857884" y="1428736"/>
            <a:ext cx="957264" cy="1276353"/>
          </a:xfrm>
          <a:prstGeom prst="rect">
            <a:avLst/>
          </a:prstGeom>
          <a:noFill/>
        </p:spPr>
      </p:pic>
      <p:pic>
        <p:nvPicPr>
          <p:cNvPr id="17414" name="Picture 6" descr="http://t3.gstatic.com/images?q=tbn:qnfjkbB6s05L0M:http://www.garten.cz/images_data/2651-abies-koreana-jedla-korejska-2.jpg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786182" y="3428999"/>
            <a:ext cx="1471615" cy="1157167"/>
          </a:xfrm>
          <a:prstGeom prst="rect">
            <a:avLst/>
          </a:prstGeom>
          <a:noFill/>
        </p:spPr>
      </p:pic>
      <p:pic>
        <p:nvPicPr>
          <p:cNvPr id="17416" name="Picture 8" descr="http://t2.gstatic.com/images?q=tbn:WJ6WslxPd-rkiM:http://www.infovek.sk/predmety/1stupen/citanie/obrazky/jedla.gif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929322" y="3429000"/>
            <a:ext cx="843719" cy="1214446"/>
          </a:xfrm>
          <a:prstGeom prst="rect">
            <a:avLst/>
          </a:prstGeom>
          <a:noFill/>
        </p:spPr>
      </p:pic>
      <p:pic>
        <p:nvPicPr>
          <p:cNvPr id="17418" name="Picture 10" descr="http://t0.gstatic.com/images?q=tbn:8P-0Isz5Y97q-M:http://www.harcarik.sk/fotoalbum/rastliny/slides/Smrek%2520oby%C4%8Dajn%C3%BD%2520(Picea%2520abies).jpg">
            <a:hlinkClick r:id="rId11"/>
          </p:cNvPr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2906308" y="5357826"/>
            <a:ext cx="1527570" cy="1143008"/>
          </a:xfrm>
          <a:prstGeom prst="rect">
            <a:avLst/>
          </a:prstGeom>
          <a:noFill/>
        </p:spPr>
      </p:pic>
      <p:pic>
        <p:nvPicPr>
          <p:cNvPr id="17420" name="Picture 12" descr="http://t0.gstatic.com/images?q=tbn:Bz1A1cs9JHCppM:http://www.infovek.sk/predmety/1stupen/citanie/obrazky/smrek.gif">
            <a:hlinkClick r:id="rId13"/>
          </p:cNvPr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429256" y="5286388"/>
            <a:ext cx="766764" cy="1242688"/>
          </a:xfrm>
          <a:prstGeom prst="rect">
            <a:avLst/>
          </a:prstGeom>
          <a:noFill/>
        </p:spPr>
      </p:pic>
      <p:pic>
        <p:nvPicPr>
          <p:cNvPr id="17422" name="Picture 14" descr="http://t2.gstatic.com/images?q=tbn:0YPyXkh9_xWVtM:http://www.sazp.sk/slovak/struktura/ceev/DPZ/LESY/pinuscembra.jpg">
            <a:hlinkClick r:id="rId15"/>
          </p:cNvPr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7572396" y="1357298"/>
            <a:ext cx="750099" cy="10715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625" y="285750"/>
            <a:ext cx="8229600" cy="1143000"/>
          </a:xfrm>
        </p:spPr>
        <p:txBody>
          <a:bodyPr>
            <a:normAutofit/>
          </a:bodyPr>
          <a:lstStyle/>
          <a:p>
            <a:r>
              <a:rPr lang="sk-SK" sz="4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Čo vieš o ihličnatých stromoch?</a:t>
            </a:r>
            <a:endParaRPr lang="sk-SK" sz="4000" dirty="0" smtClean="0">
              <a:solidFill>
                <a:schemeClr val="accent6">
                  <a:lumMod val="60000"/>
                  <a:lumOff val="40000"/>
                </a:schemeClr>
              </a:solidFill>
              <a:latin typeface="Arial Rounded MT Bold" pitchFamily="34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>
                <a:solidFill>
                  <a:schemeClr val="bg1"/>
                </a:solidFill>
              </a:rPr>
              <a:t>namiesto listov majú ihličie</a:t>
            </a:r>
            <a:r>
              <a:rPr lang="sk-SK" dirty="0" smtClean="0">
                <a:solidFill>
                  <a:schemeClr val="bg1"/>
                </a:solidFill>
              </a:rPr>
              <a:t>,</a:t>
            </a:r>
          </a:p>
          <a:p>
            <a:endParaRPr lang="sk-SK" dirty="0" smtClean="0">
              <a:solidFill>
                <a:schemeClr val="bg1"/>
              </a:solidFill>
            </a:endParaRPr>
          </a:p>
          <a:p>
            <a:r>
              <a:rPr lang="sk-SK" dirty="0" smtClean="0">
                <a:solidFill>
                  <a:schemeClr val="bg1"/>
                </a:solidFill>
              </a:rPr>
              <a:t>ich kvetmi sú šišky</a:t>
            </a:r>
            <a:r>
              <a:rPr lang="sk-SK" dirty="0" smtClean="0">
                <a:solidFill>
                  <a:schemeClr val="bg1"/>
                </a:solidFill>
              </a:rPr>
              <a:t>,</a:t>
            </a:r>
          </a:p>
          <a:p>
            <a:endParaRPr lang="sk-SK" dirty="0" smtClean="0">
              <a:solidFill>
                <a:schemeClr val="bg1"/>
              </a:solidFill>
            </a:endParaRPr>
          </a:p>
          <a:p>
            <a:r>
              <a:rPr lang="sk-SK" dirty="0" smtClean="0">
                <a:solidFill>
                  <a:schemeClr val="bg1"/>
                </a:solidFill>
              </a:rPr>
              <a:t>po celý rok sú zelené </a:t>
            </a:r>
          </a:p>
          <a:p>
            <a:endParaRPr lang="sk-SK" dirty="0" smtClean="0">
              <a:solidFill>
                <a:schemeClr val="bg1"/>
              </a:solidFill>
            </a:endParaRPr>
          </a:p>
        </p:txBody>
      </p:sp>
      <p:pic>
        <p:nvPicPr>
          <p:cNvPr id="20482" name="Picture 2" descr="http://img.flog.pravda.sk/2009/05/10/vha_214019_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57884" y="1500174"/>
            <a:ext cx="2547922" cy="1905846"/>
          </a:xfrm>
          <a:prstGeom prst="rect">
            <a:avLst/>
          </a:prstGeom>
          <a:noFill/>
        </p:spPr>
      </p:pic>
      <p:pic>
        <p:nvPicPr>
          <p:cNvPr id="20484" name="Picture 4" descr="http://i.lidovky.cz/08/112/lncl/GLU2709cf_BydlLarix2x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57752" y="3857628"/>
            <a:ext cx="1982387" cy="2643182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sk-SK" b="1" dirty="0" smtClean="0">
                <a:solidFill>
                  <a:srgbClr val="FFC000"/>
                </a:solidFill>
                <a:latin typeface="Arial Rounded MT Bold" pitchFamily="34" charset="0"/>
              </a:rPr>
              <a:t>Listnaté stromy sa prispôsobujú ročným obdobiam.</a:t>
            </a:r>
            <a:endParaRPr lang="sk-SK" b="1" dirty="0">
              <a:solidFill>
                <a:srgbClr val="FFC000"/>
              </a:solidFill>
              <a:latin typeface="Arial Rounded MT Bold" pitchFamily="34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sk-SK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1000" b="-2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4422"/>
          </a:xfrm>
        </p:spPr>
        <p:txBody>
          <a:bodyPr>
            <a:normAutofit/>
          </a:bodyPr>
          <a:lstStyle/>
          <a:p>
            <a:r>
              <a:rPr lang="sk-SK" sz="48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Medzi listnaté stromy patrí:</a:t>
            </a:r>
            <a:endParaRPr lang="sk-SK" sz="4800" dirty="0">
              <a:solidFill>
                <a:schemeClr val="accent6">
                  <a:lumMod val="60000"/>
                  <a:lumOff val="40000"/>
                </a:schemeClr>
              </a:solidFill>
              <a:latin typeface="Arial Rounded MT Bold" pitchFamily="34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z="4000" dirty="0">
                <a:solidFill>
                  <a:schemeClr val="bg1"/>
                </a:solidFill>
                <a:latin typeface="Arial Rounded MT Bold" pitchFamily="34" charset="0"/>
              </a:rPr>
              <a:t>d</a:t>
            </a:r>
            <a:r>
              <a:rPr lang="sk-SK" sz="4000" dirty="0" smtClean="0">
                <a:solidFill>
                  <a:schemeClr val="bg1"/>
                </a:solidFill>
                <a:latin typeface="Arial Rounded MT Bold" pitchFamily="34" charset="0"/>
              </a:rPr>
              <a:t>ub</a:t>
            </a:r>
          </a:p>
          <a:p>
            <a:endParaRPr lang="sk-SK" dirty="0"/>
          </a:p>
          <a:p>
            <a:endParaRPr lang="sk-SK" dirty="0" smtClean="0"/>
          </a:p>
          <a:p>
            <a:r>
              <a:rPr lang="sk-SK" sz="4000" dirty="0">
                <a:solidFill>
                  <a:schemeClr val="bg1"/>
                </a:solidFill>
                <a:latin typeface="Arial Rounded MT Bold" pitchFamily="34" charset="0"/>
              </a:rPr>
              <a:t>b</a:t>
            </a:r>
            <a:r>
              <a:rPr lang="sk-SK" sz="4000" dirty="0" smtClean="0">
                <a:solidFill>
                  <a:schemeClr val="bg1"/>
                </a:solidFill>
                <a:latin typeface="Arial Rounded MT Bold" pitchFamily="34" charset="0"/>
              </a:rPr>
              <a:t>uk</a:t>
            </a:r>
          </a:p>
          <a:p>
            <a:endParaRPr lang="sk-SK" dirty="0"/>
          </a:p>
          <a:p>
            <a:endParaRPr lang="sk-SK" dirty="0" smtClean="0"/>
          </a:p>
          <a:p>
            <a:r>
              <a:rPr lang="sk-SK" sz="4000" dirty="0" smtClean="0">
                <a:solidFill>
                  <a:schemeClr val="bg1"/>
                </a:solidFill>
                <a:latin typeface="Arial Rounded MT Bold" pitchFamily="34" charset="0"/>
              </a:rPr>
              <a:t>topoľ</a:t>
            </a:r>
            <a:endParaRPr lang="sk-SK" sz="40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pic>
        <p:nvPicPr>
          <p:cNvPr id="19458" name="Picture 2" descr="http://t0.gstatic.com/images?q=tbn:RblAZ-IGml98hM:http://www.garten.cz/images_data/2676-quercus-robur-dub-letni-1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00298" y="1071546"/>
            <a:ext cx="1419229" cy="1897622"/>
          </a:xfrm>
          <a:prstGeom prst="rect">
            <a:avLst/>
          </a:prstGeom>
          <a:noFill/>
        </p:spPr>
      </p:pic>
      <p:pic>
        <p:nvPicPr>
          <p:cNvPr id="19460" name="Picture 4" descr="http://t3.gstatic.com/images?q=tbn:PpXT0YrR45qFDM:http://www.infovek.sk/predmety/1stupen/citanie/obrazky/dub.gif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43438" y="1285860"/>
            <a:ext cx="1143837" cy="1214446"/>
          </a:xfrm>
          <a:prstGeom prst="rect">
            <a:avLst/>
          </a:prstGeom>
          <a:noFill/>
        </p:spPr>
      </p:pic>
      <p:pic>
        <p:nvPicPr>
          <p:cNvPr id="19462" name="Picture 6" descr="Quercus robur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572264" y="1285860"/>
            <a:ext cx="833430" cy="1250145"/>
          </a:xfrm>
          <a:prstGeom prst="rect">
            <a:avLst/>
          </a:prstGeom>
          <a:noFill/>
        </p:spPr>
      </p:pic>
      <p:pic>
        <p:nvPicPr>
          <p:cNvPr id="19464" name="Picture 8" descr="http://t2.gstatic.com/images?q=tbn:0n9aOa9qn0q5ZM:http://botanika.wendys.cz/kytky/prew.php%3F../foto/O693_5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357686" y="3500438"/>
            <a:ext cx="1419228" cy="1061439"/>
          </a:xfrm>
          <a:prstGeom prst="rect">
            <a:avLst/>
          </a:prstGeom>
          <a:noFill/>
        </p:spPr>
      </p:pic>
      <p:pic>
        <p:nvPicPr>
          <p:cNvPr id="19466" name="Picture 10" descr="http://t1.gstatic.com/images?q=tbn:nsKNK17C-2G3SM:http://enviroportal.sk/ziva-priroda/photos/small/fagus-sylvatica.jpg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500826" y="3357562"/>
            <a:ext cx="752476" cy="1363864"/>
          </a:xfrm>
          <a:prstGeom prst="rect">
            <a:avLst/>
          </a:prstGeom>
          <a:noFill/>
        </p:spPr>
      </p:pic>
      <p:sp>
        <p:nvSpPr>
          <p:cNvPr id="19468" name="AutoShape 12" descr="data:image/jpg;base64,/9j/4AAQSkZJRgABAQAAAQABAAD/2wCEAAkGBhQSERAUEhMWFRUWGCEZGRgYGB4ZGhogHRocGBkcGhgjHCYgHBwjHh0YKzcjIyg1OCwtHCoyQTArNSgtLCkBCQoKDgwOGg8PGiwkHyUqLC8vLS0sKSwqLCwsLy0sLCkvLCwsLCwpLCwsLCwsLCwqLCw0LCwsLiwsLCwsLC40LP/AABEIAFgAdQMBIgACEQEDEQH/xAAbAAACAwEBAQAAAAAAAAAAAAAEBQACAwYBB//EADgQAAIBAgUBBgMGBQUBAAAAAAERAgMhAAQSMUFRBSJhcYGREzLwBhRCUqGxFSPB0eEWYnKS8cL/xAAZAQADAQEBAAAAAAAAAAAAAAABAgMABAX/xAAqEQACAgIBAgUCBwAAAAAAAAAAAQIRAxIhQVEEEzFhcSKhFCNCUoHR8f/aAAwDAQACEQMRAD8ABrZ34oTQB3NwC7IEe2kILjBHxJGI0R1raUQEQWBYBMAGxLe2DMyBHWKfw9YvaBEuDJyMncpPboMWyuX1VCK0YVBcSRUiWJKQMJxJauD4hPHn7xa54X9+x3t0+C1GlUi4iEZJMonSyGdXiwj4eLxPjSF5mJFwxLUhxc+X6kY0lSiJEUiaYMkacyakQgSFInVBdYlX25wLnM7HTz3ZIyFKpKW29osA7JdfPHI02/pH3oIp1BWGqFXQARJC0WAF690b4Ir5aZvCIXkZM2EiCrDk339MKcvE1WQDED8RAh/uDiTIgeH+XqO0ZgScUNgdYOxIGkFkBpgrazxozlFOJNpNpovlsr8OX8yID5YuDplxtcA+Q8bbV8nHVCcSAIouMb8gxbJkzwuh3GAZdqpao/L+Ibg7XmgQ7/W+ce3ISnGMlpvcg78cHZg+mKOeW9iqScKOgp9oiRERvFEo7Feb9Selut6napj3QYoIbWAIvpja9jxwb3urjnoh6SNL7wfiCyRY3I+rgbP0dZMactMpXerSQ7Slb5iHJd3oH0RTeSoslKOvQLl2xqHzd4EwIMdGkMIAbysUn8z2SxehXAqRpxJIINgAeQ77AX5O5PXAhycIUxCQgSISjrENJDiRv1b8mGOMeZTJGnA3kzt1TPgyT1t6YlOKvj0NjbQXVrEExIiIng7m5IQQkyCy+uytilQ/EEiLSA+QEcEBBAInyO+ElHMEzjIyBEfzRdySCdJ2Lf1v0Bp05UARBFbhgWd0wTxawRFnhWtXyOvzEKKUYUg6kJEy2AMrIknUb95n6ePMHZigJaSIVQPyxBK9hZ9MTHXHLKv8F1S4VDDKdkvlEkbxJOy6gmNreW/GLV8h3AyBUBP8zS3sUdmELA/vhlVrRGiVNnVFAxUnuB1Ysvo4xz2ZjRojUzNCWnbS/l5CV7224xB5HTiuvczXIjr1iUNMhI3InEgxu1IXSv1YDwNnpEkFgXJJkTCwJJd37+uM6MJVTqiZP8sTYAljVJ8eJHBR43zdECVOczEGDkty7JlLSLq3rzh6cWK5IJyl6UjEkxmbSBDkAQHFXJYt+uFMiA5S1XBIiGA2SSQFqk/Oz2eGxzUDExiST4pcMXjfg729WFtaYAMuQflE9uSCebkeSHliSbuhU2Y3nqkYk/hZiQ0ANiBs19WEzeVlExlGJufAECQbEendPQWtxhtlzEhsWIKF0RcElISvsTxtzj2v39TiNIK3FmdwArl9eV1bxlTofZ1Ym1E6fhlHkw3PgReKW7F7XtgyhSmTD4hBXecYmB7pCFie71tfpgjL5cUdcrG4GwMrhkAuxW/gdxi5p69QidK3JkS0i0bd7qtr4O79CLlfJKwMCKgAcDfeN+hYHeNl0JxMl2iZmp3SYji8duWkN1u+niBrFQyEfJIJH0HCWLQiTMycxEA6rLvcaQeQL97knGSt0bG74Mc/W0GZPy1CSFLc2BINiC+o3B6Y6TLV6gjIRojeyKkCdyT1JJN5ci275XOwqAS1E1C9dgkrxIKKR4FyVfD6hnCY0pPu6Y6gIgsEIl+jYHBeL5U2tqLY+wD25nDl6ghE20CQEpbMyaNtQbviY1zfaug3lENi6duo/Dcm2JhMq2m2oGWy/UdpOif5Wk6TMJiKOkHu7giNrXBKssA/aWhCoCNcZamEhex3PDLuL2Stb3+IQlXFMSBlSGxBvMgmUmT4HY8mweMe1DCoCBKIkIGpZEFMAy7xJZKAEjt0eJpVKkjSfVi6t2gKNIU4RQiNIkmd99hc9ecLclqqTJvM8koAbrT1LXX+2VSYlCMQIgRZYHea5PVcvywTkq4gEESePP8AsAXjv8io3LlkFLZ10DJUQIxke6EZoF3LkfUkjjjxx7V7NgacajMTM92LZA6k7u3XAX3ic5SXIu9hYjVuhv7j3bfeSRERIISBNwODInyG3j4k4hPFovdj7X04BsvOVaRpoKnEc7skgJkABD9LY3r0TTBBIS38WQT5gfvztgPLwFPNSRbhq4LIkWfNEe/jh0NMjf8AD0VjcH2C455GEyY0mq7IEXd2J+2ygIgd0d5IR2HeBXW/t4IVytKUySEooBERlEbR0suw6n8Phg+tlnKHymYDkB+V6dn3hdL0WBqsKeXEZXjTAuDIAH5jpJPdMyRH5bbC6OAoppKvgElTsXZrsKYjKrTnGncamCSEReIFz5b25dhu0aogVqLJvTl3SiwJEkk6vlCN+95jBM/tLTlTryCcDKcIoC3R9Q+nLurbdp9lxjT+PA3nBXjrDlGJMgCNrdPx32tfy5Ra3Xt8glXrEB7e7tOjUiIlgo6QYmUZEEksaiCJW2Sw0yFTLiWXpok6HUG2pREACAwDLuj/ALWuCVpMTThTIkJDaIRG9zJgW7uyuz1wty/aECcxPSYypxY2PeMpSsiryZfjynjrg7bS4+fsaLS5Y4zHZAlUqT741SJtNfjkV8l08TC3sjOQAlKvmDRjJCAjMQj3QiAADsNPosTEX4fNJ25j+Zi/aNOzM1olIyAjUnES06JJWBukuoF279RPv5EZjVE6yYkrcbEGSJW1ndG+wxzWXzlUV4wmtc3fTchWIkL3RCGGU4KJjKZN2rPdgGz6j+2H/Dau2c7ytpIYZuUdENVSEw0oC9ijdAl3v/XAdPN6dSBukFZctjCmpRnHckdP8e+B456+/QeD8PDb2xeONdwbnZSzCoGSsRYN3J6jYp8cb8YZdkB0ozkjZpMkq3eXTr08scmO1ZnLmkfkIUXYgahJPoTpPoMdR2ZlY/BExuijEMsEhSts77+mySWBzi+a5+w3mglesDnIoPuSjpMiNXdBvcONgwDfDnLdoxDhFpsEpgkXPTg7bWSxyeYzko5unIAkiUogc/JpS/pgwzMgJSgYy1q9+6Qb886X5Y2bw/FLsKpv1Hva2VFSn8SlL4daCnTBLjKQCMZhKUZAkeDd745jM9ofecqagjM6ZmLlfUVAlAbLUE/y41y/aqmfizQVgt/1vsrc4X0akqWTnTlqifjkgEIFwRkP+v7YODDTj7AlksK+zWTy06UzUer4sBE6kI7lFoIu4d/NEd12iKZpylUBLBQaZkAtnstjuztz8/8Asnm4RpzhKQZqiSI/2oEhHl4dZrtMVKeozJBNgCAPAdRxw9/SHiscpZkykZLUXdtZnQCJ05iUloqAnSgSdJ25Z2Z6gLHH0c5JiIkozAMjteBkQXwBqw87dJlIHmmur2uBxsz6LCahlR8eED8spgHlhgn0OOvHHWFsRuzosv2EcxGE6xmtIFOMSiI9S+u68fFCYcU5FW5PivMW5xMQ2mb+TlpZTXOExEiUEtLGxf79P64PiJX7g81t5Pbzw8jlBa2PPu4ew9ji7nfqSpiOORb8rnn3wPT+ysDcznYvePt8t8dQKQ6X8seTC2G317+WBsMoyAMt2dphpBceWI3uECdLKVr4MypnGKfJ4B3P/Hy98eajtf6+uuKGfR+FvZ42/QZQZejk4xZIBOrU5RiUfApj0wZCtvt7L6thaZyvv7bYzMZF/wCf2wHLkZY2NDplpcQSCxymyT5/XlSdOjNaog/8r88MeWFAoVDsCfT68foY2jkKgJcJdCwfXYev98FS7MfymNKVOikBGI3Vk/EALFVR20x8tMd9z4vC6PZdcruyXkT7Wxb+D1gmJA+St5rywbXcPlsz7Zo0DSqSiO9ZEcqyMeie3THJCvpqU5/lIJXQEE+qGOnzHYVYgOz5JAPo0F++Mv8AThqSctJf4R3n15t6HFU1VWTcJWPI16MQBEFb8DflePXEwppfZsgDTVqR8NJP9RiYSo9x6kfS4fYwAsyBHT6jb2xf/SAB3e+/in0GPcTFnij2IKTKn7NL8Dfr/wDQ8OceS+zgXyApbxvuATzx9G2JiYm8MR1kZU9iCNzRiQEbAn9SAz4f4xh9wp7mnGw3UR+pNx5H9rTExGWNI6IfUWqCnEd6MQukfNu3X181jKpnKVgINIAq1yLNb+X64mJibgh2qK/xOmr2fQIcckfS5xQ9q0je44fC80fD/AviYmDoIpHse0qG4kX46h/6Nrb4hzdJMz8NvEAlJ9ff3mJhdTbNujynnKRQ1jd8ghW9/K+NPv1LmXUIXHRC+1vrj3EwY8jSbRWnmaYZZGwuN0PPfExMTDPgVNn/2Q==">
            <a:hlinkClick r:id="rId12"/>
          </p:cNvPr>
          <p:cNvSpPr>
            <a:spLocks noChangeAspect="1" noChangeArrowheads="1"/>
          </p:cNvSpPr>
          <p:nvPr/>
        </p:nvSpPr>
        <p:spPr bwMode="auto">
          <a:xfrm>
            <a:off x="155575" y="-395288"/>
            <a:ext cx="1114425" cy="8382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19470" name="AutoShape 14" descr="data:image/jpg;base64,/9j/4AAQSkZJRgABAQAAAQABAAD/2wCEAAkGBhQSERAUEhMWFRUWGCEZGRgYGB4ZGhogHRocGBkcGhgjHCYgHBwjHh0YKzcjIyg1OCwtHCoyQTArNSgtLCkBCQoKDgwOGg8PGiwkHyUqLC8vLS0sKSwqLCwsLy0sLCkvLCwsLCwpLCwsLCwsLCwqLCw0LCwsLiwsLCwsLC40LP/AABEIAFgAdQMBIgACEQEDEQH/xAAbAAACAwEBAQAAAAAAAAAAAAAEBQACAwYBB//EADgQAAIBAgUBBgMGBQUBAAAAAAERAgMhAAQSMUFRBSJhcYGREzLwBhRCUqGxFSPB0eEWYnKS8cL/xAAZAQADAQEBAAAAAAAAAAAAAAABAgMABAX/xAAqEQACAgIBAgUCBwAAAAAAAAAAAQIRAxIhQVEEEzFhcSKhFCNCUoHR8f/aAAwDAQACEQMRAD8ABrZ34oTQB3NwC7IEe2kILjBHxJGI0R1raUQEQWBYBMAGxLe2DMyBHWKfw9YvaBEuDJyMncpPboMWyuX1VCK0YVBcSRUiWJKQMJxJauD4hPHn7xa54X9+x3t0+C1GlUi4iEZJMonSyGdXiwj4eLxPjSF5mJFwxLUhxc+X6kY0lSiJEUiaYMkacyakQgSFInVBdYlX25wLnM7HTz3ZIyFKpKW29osA7JdfPHI02/pH3oIp1BWGqFXQARJC0WAF690b4Ir5aZvCIXkZM2EiCrDk339MKcvE1WQDED8RAh/uDiTIgeH+XqO0ZgScUNgdYOxIGkFkBpgrazxozlFOJNpNpovlsr8OX8yID5YuDplxtcA+Q8bbV8nHVCcSAIouMb8gxbJkzwuh3GAZdqpao/L+Ibg7XmgQ7/W+ce3ISnGMlpvcg78cHZg+mKOeW9iqScKOgp9oiRERvFEo7Feb9Selut6napj3QYoIbWAIvpja9jxwb3urjnoh6SNL7wfiCyRY3I+rgbP0dZMactMpXerSQ7Slb5iHJd3oH0RTeSoslKOvQLl2xqHzd4EwIMdGkMIAbysUn8z2SxehXAqRpxJIINgAeQ77AX5O5PXAhycIUxCQgSISjrENJDiRv1b8mGOMeZTJGnA3kzt1TPgyT1t6YlOKvj0NjbQXVrEExIiIng7m5IQQkyCy+uytilQ/EEiLSA+QEcEBBAInyO+ElHMEzjIyBEfzRdySCdJ2Lf1v0Bp05UARBFbhgWd0wTxawRFnhWtXyOvzEKKUYUg6kJEy2AMrIknUb95n6ePMHZigJaSIVQPyxBK9hZ9MTHXHLKv8F1S4VDDKdkvlEkbxJOy6gmNreW/GLV8h3AyBUBP8zS3sUdmELA/vhlVrRGiVNnVFAxUnuB1Ysvo4xz2ZjRojUzNCWnbS/l5CV7224xB5HTiuvczXIjr1iUNMhI3InEgxu1IXSv1YDwNnpEkFgXJJkTCwJJd37+uM6MJVTqiZP8sTYAljVJ8eJHBR43zdECVOczEGDkty7JlLSLq3rzh6cWK5IJyl6UjEkxmbSBDkAQHFXJYt+uFMiA5S1XBIiGA2SSQFqk/Oz2eGxzUDExiST4pcMXjfg729WFtaYAMuQflE9uSCebkeSHliSbuhU2Y3nqkYk/hZiQ0ANiBs19WEzeVlExlGJufAECQbEendPQWtxhtlzEhsWIKF0RcElISvsTxtzj2v39TiNIK3FmdwArl9eV1bxlTofZ1Ym1E6fhlHkw3PgReKW7F7XtgyhSmTD4hBXecYmB7pCFie71tfpgjL5cUdcrG4GwMrhkAuxW/gdxi5p69QidK3JkS0i0bd7qtr4O79CLlfJKwMCKgAcDfeN+hYHeNl0JxMl2iZmp3SYji8duWkN1u+niBrFQyEfJIJH0HCWLQiTMycxEA6rLvcaQeQL97knGSt0bG74Mc/W0GZPy1CSFLc2BINiC+o3B6Y6TLV6gjIRojeyKkCdyT1JJN5ci275XOwqAS1E1C9dgkrxIKKR4FyVfD6hnCY0pPu6Y6gIgsEIl+jYHBeL5U2tqLY+wD25nDl6ghE20CQEpbMyaNtQbviY1zfaug3lENi6duo/Dcm2JhMq2m2oGWy/UdpOif5Wk6TMJiKOkHu7giNrXBKssA/aWhCoCNcZamEhex3PDLuL2Stb3+IQlXFMSBlSGxBvMgmUmT4HY8mweMe1DCoCBKIkIGpZEFMAy7xJZKAEjt0eJpVKkjSfVi6t2gKNIU4RQiNIkmd99hc9ecLclqqTJvM8koAbrT1LXX+2VSYlCMQIgRZYHea5PVcvywTkq4gEESePP8AsAXjv8io3LlkFLZ10DJUQIxke6EZoF3LkfUkjjjxx7V7NgacajMTM92LZA6k7u3XAX3ic5SXIu9hYjVuhv7j3bfeSRERIISBNwODInyG3j4k4hPFovdj7X04BsvOVaRpoKnEc7skgJkABD9LY3r0TTBBIS38WQT5gfvztgPLwFPNSRbhq4LIkWfNEe/jh0NMjf8AD0VjcH2C455GEyY0mq7IEXd2J+2ygIgd0d5IR2HeBXW/t4IVytKUySEooBERlEbR0suw6n8Phg+tlnKHymYDkB+V6dn3hdL0WBqsKeXEZXjTAuDIAH5jpJPdMyRH5bbC6OAoppKvgElTsXZrsKYjKrTnGncamCSEReIFz5b25dhu0aogVqLJvTl3SiwJEkk6vlCN+95jBM/tLTlTryCcDKcIoC3R9Q+nLurbdp9lxjT+PA3nBXjrDlGJMgCNrdPx32tfy5Ra3Xt8glXrEB7e7tOjUiIlgo6QYmUZEEksaiCJW2Sw0yFTLiWXpok6HUG2pREACAwDLuj/ALWuCVpMTThTIkJDaIRG9zJgW7uyuz1wty/aECcxPSYypxY2PeMpSsiryZfjynjrg7bS4+fsaLS5Y4zHZAlUqT741SJtNfjkV8l08TC3sjOQAlKvmDRjJCAjMQj3QiAADsNPosTEX4fNJ25j+Zi/aNOzM1olIyAjUnES06JJWBukuoF279RPv5EZjVE6yYkrcbEGSJW1ndG+wxzWXzlUV4wmtc3fTchWIkL3RCGGU4KJjKZN2rPdgGz6j+2H/Dau2c7ytpIYZuUdENVSEw0oC9ijdAl3v/XAdPN6dSBukFZctjCmpRnHckdP8e+B456+/QeD8PDb2xeONdwbnZSzCoGSsRYN3J6jYp8cb8YZdkB0ozkjZpMkq3eXTr08scmO1ZnLmkfkIUXYgahJPoTpPoMdR2ZlY/BExuijEMsEhSts77+mySWBzi+a5+w3mglesDnIoPuSjpMiNXdBvcONgwDfDnLdoxDhFpsEpgkXPTg7bWSxyeYzko5unIAkiUogc/JpS/pgwzMgJSgYy1q9+6Qb886X5Y2bw/FLsKpv1Hva2VFSn8SlL4daCnTBLjKQCMZhKUZAkeDd745jM9ofecqagjM6ZmLlfUVAlAbLUE/y41y/aqmfizQVgt/1vsrc4X0akqWTnTlqifjkgEIFwRkP+v7YODDTj7AlksK+zWTy06UzUer4sBE6kI7lFoIu4d/NEd12iKZpylUBLBQaZkAtnstjuztz8/8Asnm4RpzhKQZqiSI/2oEhHl4dZrtMVKeozJBNgCAPAdRxw9/SHiscpZkykZLUXdtZnQCJ05iUloqAnSgSdJ25Z2Z6gLHH0c5JiIkozAMjteBkQXwBqw87dJlIHmmur2uBxsz6LCahlR8eED8spgHlhgn0OOvHHWFsRuzosv2EcxGE6xmtIFOMSiI9S+u68fFCYcU5FW5PivMW5xMQ2mb+TlpZTXOExEiUEtLGxf79P64PiJX7g81t5Pbzw8jlBa2PPu4ew9ji7nfqSpiOORb8rnn3wPT+ysDcznYvePt8t8dQKQ6X8seTC2G317+WBsMoyAMt2dphpBceWI3uECdLKVr4MypnGKfJ4B3P/Hy98eajtf6+uuKGfR+FvZ42/QZQZejk4xZIBOrU5RiUfApj0wZCtvt7L6thaZyvv7bYzMZF/wCf2wHLkZY2NDplpcQSCxymyT5/XlSdOjNaog/8r88MeWFAoVDsCfT68foY2jkKgJcJdCwfXYev98FS7MfymNKVOikBGI3Vk/EALFVR20x8tMd9z4vC6PZdcruyXkT7Wxb+D1gmJA+St5rywbXcPlsz7Zo0DSqSiO9ZEcqyMeie3THJCvpqU5/lIJXQEE+qGOnzHYVYgOz5JAPo0F++Mv8AThqSctJf4R3n15t6HFU1VWTcJWPI16MQBEFb8DflePXEwppfZsgDTVqR8NJP9RiYSo9x6kfS4fYwAsyBHT6jb2xf/SAB3e+/in0GPcTFnij2IKTKn7NL8Dfr/wDQ8OceS+zgXyApbxvuATzx9G2JiYm8MR1kZU9iCNzRiQEbAn9SAz4f4xh9wp7mnGw3UR+pNx5H9rTExGWNI6IfUWqCnEd6MQukfNu3X181jKpnKVgINIAq1yLNb+X64mJibgh2qK/xOmr2fQIcckfS5xQ9q0je44fC80fD/AviYmDoIpHse0qG4kX46h/6Nrb4hzdJMz8NvEAlJ9ff3mJhdTbNujynnKRQ1jd8ghW9/K+NPv1LmXUIXHRC+1vrj3EwY8jSbRWnmaYZZGwuN0PPfExMTDPgVNn/2Q==">
            <a:hlinkClick r:id="rId12"/>
          </p:cNvPr>
          <p:cNvSpPr>
            <a:spLocks noChangeAspect="1" noChangeArrowheads="1"/>
          </p:cNvSpPr>
          <p:nvPr/>
        </p:nvSpPr>
        <p:spPr bwMode="auto">
          <a:xfrm>
            <a:off x="155575" y="-395288"/>
            <a:ext cx="1114425" cy="8382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19472" name="AutoShape 16" descr="data:image/jpg;base64,/9j/4AAQSkZJRgABAQAAAQABAAD/2wCEAAkGBhQSERAUEhMWFRUWGCEZGRgYGB4ZGhogHRocGBkcGhgjHCYgHBwjHh0YKzcjIyg1OCwtHCoyQTArNSgtLCkBCQoKDgwOGg8PGiwkHyUqLC8vLS0sKSwqLCwsLy0sLCkvLCwsLCwpLCwsLCwsLCwqLCw0LCwsLiwsLCwsLC40LP/AABEIAFgAdQMBIgACEQEDEQH/xAAbAAACAwEBAQAAAAAAAAAAAAAEBQACAwYBB//EADgQAAIBAgUBBgMGBQUBAAAAAAERAgMhAAQSMUFRBSJhcYGREzLwBhRCUqGxFSPB0eEWYnKS8cL/xAAZAQADAQEBAAAAAAAAAAAAAAABAgMABAX/xAAqEQACAgIBAgUCBwAAAAAAAAAAAQIRAxIhQVEEEzFhcSKhFCNCUoHR8f/aAAwDAQACEQMRAD8ABrZ34oTQB3NwC7IEe2kILjBHxJGI0R1raUQEQWBYBMAGxLe2DMyBHWKfw9YvaBEuDJyMncpPboMWyuX1VCK0YVBcSRUiWJKQMJxJauD4hPHn7xa54X9+x3t0+C1GlUi4iEZJMonSyGdXiwj4eLxPjSF5mJFwxLUhxc+X6kY0lSiJEUiaYMkacyakQgSFInVBdYlX25wLnM7HTz3ZIyFKpKW29osA7JdfPHI02/pH3oIp1BWGqFXQARJC0WAF690b4Ir5aZvCIXkZM2EiCrDk339MKcvE1WQDED8RAh/uDiTIgeH+XqO0ZgScUNgdYOxIGkFkBpgrazxozlFOJNpNpovlsr8OX8yID5YuDplxtcA+Q8bbV8nHVCcSAIouMb8gxbJkzwuh3GAZdqpao/L+Ibg7XmgQ7/W+ce3ISnGMlpvcg78cHZg+mKOeW9iqScKOgp9oiRERvFEo7Feb9Selut6napj3QYoIbWAIvpja9jxwb3urjnoh6SNL7wfiCyRY3I+rgbP0dZMactMpXerSQ7Slb5iHJd3oH0RTeSoslKOvQLl2xqHzd4EwIMdGkMIAbysUn8z2SxehXAqRpxJIINgAeQ77AX5O5PXAhycIUxCQgSISjrENJDiRv1b8mGOMeZTJGnA3kzt1TPgyT1t6YlOKvj0NjbQXVrEExIiIng7m5IQQkyCy+uytilQ/EEiLSA+QEcEBBAInyO+ElHMEzjIyBEfzRdySCdJ2Lf1v0Bp05UARBFbhgWd0wTxawRFnhWtXyOvzEKKUYUg6kJEy2AMrIknUb95n6ePMHZigJaSIVQPyxBK9hZ9MTHXHLKv8F1S4VDDKdkvlEkbxJOy6gmNreW/GLV8h3AyBUBP8zS3sUdmELA/vhlVrRGiVNnVFAxUnuB1Ysvo4xz2ZjRojUzNCWnbS/l5CV7224xB5HTiuvczXIjr1iUNMhI3InEgxu1IXSv1YDwNnpEkFgXJJkTCwJJd37+uM6MJVTqiZP8sTYAljVJ8eJHBR43zdECVOczEGDkty7JlLSLq3rzh6cWK5IJyl6UjEkxmbSBDkAQHFXJYt+uFMiA5S1XBIiGA2SSQFqk/Oz2eGxzUDExiST4pcMXjfg729WFtaYAMuQflE9uSCebkeSHliSbuhU2Y3nqkYk/hZiQ0ANiBs19WEzeVlExlGJufAECQbEendPQWtxhtlzEhsWIKF0RcElISvsTxtzj2v39TiNIK3FmdwArl9eV1bxlTofZ1Ym1E6fhlHkw3PgReKW7F7XtgyhSmTD4hBXecYmB7pCFie71tfpgjL5cUdcrG4GwMrhkAuxW/gdxi5p69QidK3JkS0i0bd7qtr4O79CLlfJKwMCKgAcDfeN+hYHeNl0JxMl2iZmp3SYji8duWkN1u+niBrFQyEfJIJH0HCWLQiTMycxEA6rLvcaQeQL97knGSt0bG74Mc/W0GZPy1CSFLc2BINiC+o3B6Y6TLV6gjIRojeyKkCdyT1JJN5ci275XOwqAS1E1C9dgkrxIKKR4FyVfD6hnCY0pPu6Y6gIgsEIl+jYHBeL5U2tqLY+wD25nDl6ghE20CQEpbMyaNtQbviY1zfaug3lENi6duo/Dcm2JhMq2m2oGWy/UdpOif5Wk6TMJiKOkHu7giNrXBKssA/aWhCoCNcZamEhex3PDLuL2Stb3+IQlXFMSBlSGxBvMgmUmT4HY8mweMe1DCoCBKIkIGpZEFMAy7xJZKAEjt0eJpVKkjSfVi6t2gKNIU4RQiNIkmd99hc9ecLclqqTJvM8koAbrT1LXX+2VSYlCMQIgRZYHea5PVcvywTkq4gEESePP8AsAXjv8io3LlkFLZ10DJUQIxke6EZoF3LkfUkjjjxx7V7NgacajMTM92LZA6k7u3XAX3ic5SXIu9hYjVuhv7j3bfeSRERIISBNwODInyG3j4k4hPFovdj7X04BsvOVaRpoKnEc7skgJkABD9LY3r0TTBBIS38WQT5gfvztgPLwFPNSRbhq4LIkWfNEe/jh0NMjf8AD0VjcH2C455GEyY0mq7IEXd2J+2ygIgd0d5IR2HeBXW/t4IVytKUySEooBERlEbR0suw6n8Phg+tlnKHymYDkB+V6dn3hdL0WBqsKeXEZXjTAuDIAH5jpJPdMyRH5bbC6OAoppKvgElTsXZrsKYjKrTnGncamCSEReIFz5b25dhu0aogVqLJvTl3SiwJEkk6vlCN+95jBM/tLTlTryCcDKcIoC3R9Q+nLurbdp9lxjT+PA3nBXjrDlGJMgCNrdPx32tfy5Ra3Xt8glXrEB7e7tOjUiIlgo6QYmUZEEksaiCJW2Sw0yFTLiWXpok6HUG2pREACAwDLuj/ALWuCVpMTThTIkJDaIRG9zJgW7uyuz1wty/aECcxPSYypxY2PeMpSsiryZfjynjrg7bS4+fsaLS5Y4zHZAlUqT741SJtNfjkV8l08TC3sjOQAlKvmDRjJCAjMQj3QiAADsNPosTEX4fNJ25j+Zi/aNOzM1olIyAjUnES06JJWBukuoF279RPv5EZjVE6yYkrcbEGSJW1ndG+wxzWXzlUV4wmtc3fTchWIkL3RCGGU4KJjKZN2rPdgGz6j+2H/Dau2c7ytpIYZuUdENVSEw0oC9ijdAl3v/XAdPN6dSBukFZctjCmpRnHckdP8e+B456+/QeD8PDb2xeONdwbnZSzCoGSsRYN3J6jYp8cb8YZdkB0ozkjZpMkq3eXTr08scmO1ZnLmkfkIUXYgahJPoTpPoMdR2ZlY/BExuijEMsEhSts77+mySWBzi+a5+w3mglesDnIoPuSjpMiNXdBvcONgwDfDnLdoxDhFpsEpgkXPTg7bWSxyeYzko5unIAkiUogc/JpS/pgwzMgJSgYy1q9+6Qb886X5Y2bw/FLsKpv1Hva2VFSn8SlL4daCnTBLjKQCMZhKUZAkeDd745jM9ofecqagjM6ZmLlfUVAlAbLUE/y41y/aqmfizQVgt/1vsrc4X0akqWTnTlqifjkgEIFwRkP+v7YODDTj7AlksK+zWTy06UzUer4sBE6kI7lFoIu4d/NEd12iKZpylUBLBQaZkAtnstjuztz8/8Asnm4RpzhKQZqiSI/2oEhHl4dZrtMVKeozJBNgCAPAdRxw9/SHiscpZkykZLUXdtZnQCJ05iUloqAnSgSdJ25Z2Z6gLHH0c5JiIkozAMjteBkQXwBqw87dJlIHmmur2uBxsz6LCahlR8eED8spgHlhgn0OOvHHWFsRuzosv2EcxGE6xmtIFOMSiI9S+u68fFCYcU5FW5PivMW5xMQ2mb+TlpZTXOExEiUEtLGxf79P64PiJX7g81t5Pbzw8jlBa2PPu4ew9ji7nfqSpiOORb8rnn3wPT+ysDcznYvePt8t8dQKQ6X8seTC2G317+WBsMoyAMt2dphpBceWI3uECdLKVr4MypnGKfJ4B3P/Hy98eajtf6+uuKGfR+FvZ42/QZQZejk4xZIBOrU5RiUfApj0wZCtvt7L6thaZyvv7bYzMZF/wCf2wHLkZY2NDplpcQSCxymyT5/XlSdOjNaog/8r88MeWFAoVDsCfT68foY2jkKgJcJdCwfXYev98FS7MfymNKVOikBGI3Vk/EALFVR20x8tMd9z4vC6PZdcruyXkT7Wxb+D1gmJA+St5rywbXcPlsz7Zo0DSqSiO9ZEcqyMeie3THJCvpqU5/lIJXQEE+qGOnzHYVYgOz5JAPo0F++Mv8AThqSctJf4R3n15t6HFU1VWTcJWPI16MQBEFb8DflePXEwppfZsgDTVqR8NJP9RiYSo9x6kfS4fYwAsyBHT6jb2xf/SAB3e+/in0GPcTFnij2IKTKn7NL8Dfr/wDQ8OceS+zgXyApbxvuATzx9G2JiYm8MR1kZU9iCNzRiQEbAn9SAz4f4xh9wp7mnGw3UR+pNx5H9rTExGWNI6IfUWqCnEd6MQukfNu3X181jKpnKVgINIAq1yLNb+X64mJibgh2qK/xOmr2fQIcckfS5xQ9q0je44fC80fD/AviYmDoIpHse0qG4kX46h/6Nrb4hzdJMz8NvEAlJ9ff3mJhdTbNujynnKRQ1jd8ghW9/K+NPv1LmXUIXHRC+1vrj3EwY8jSbRWnmaYZZGwuN0PPfExMTDPgVNn/2Q==">
            <a:hlinkClick r:id="rId12"/>
          </p:cNvPr>
          <p:cNvSpPr>
            <a:spLocks noChangeAspect="1" noChangeArrowheads="1"/>
          </p:cNvSpPr>
          <p:nvPr/>
        </p:nvSpPr>
        <p:spPr bwMode="auto">
          <a:xfrm>
            <a:off x="155575" y="-395288"/>
            <a:ext cx="1114425" cy="8382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pic>
        <p:nvPicPr>
          <p:cNvPr id="19474" name="Picture 18" descr="http://t1.gstatic.com/images?q=tbn:gUXNGiCvK7lGSM:http://www.zahrada.garten.cz/images_data/2820-fagus-sylvatica-atropunicea-buk-lesny-1.jpg">
            <a:hlinkClick r:id="rId13"/>
          </p:cNvPr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167462" y="3500438"/>
            <a:ext cx="1519679" cy="1143008"/>
          </a:xfrm>
          <a:prstGeom prst="rect">
            <a:avLst/>
          </a:prstGeom>
          <a:noFill/>
        </p:spPr>
      </p:pic>
      <p:pic>
        <p:nvPicPr>
          <p:cNvPr id="19476" name="Picture 20" descr="http://t0.gstatic.com/images?q=tbn:v_3QPRuvk33mEM:http://enviroportal.sk/ziva-priroda/photos/small/populus-alba.jpg">
            <a:hlinkClick r:id="rId15"/>
          </p:cNvPr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7072330" y="5143512"/>
            <a:ext cx="504826" cy="1541049"/>
          </a:xfrm>
          <a:prstGeom prst="rect">
            <a:avLst/>
          </a:prstGeom>
          <a:noFill/>
        </p:spPr>
      </p:pic>
      <p:pic>
        <p:nvPicPr>
          <p:cNvPr id="19478" name="Picture 22" descr="http://t0.gstatic.com/images?q=tbn:GkCQpYvbRrFGjM:http://www.nahuby.sk/images/fotosutaz/2007/05/22/Populus-nigra-L-/p_p_64360.jpg">
            <a:hlinkClick r:id="rId17"/>
          </p:cNvPr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2621248" y="5143512"/>
            <a:ext cx="1990361" cy="1500198"/>
          </a:xfrm>
          <a:prstGeom prst="rect">
            <a:avLst/>
          </a:prstGeom>
          <a:noFill/>
        </p:spPr>
      </p:pic>
      <p:pic>
        <p:nvPicPr>
          <p:cNvPr id="19480" name="Picture 24" descr="http://t1.gstatic.com/images?q=tbn:YymF3MTy8GjTbM:http://www.sharkan.net/images/stromy/topol_bily_slatina/populus_alba_001.jpg">
            <a:hlinkClick r:id="rId19"/>
          </p:cNvPr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5012107" y="5286388"/>
            <a:ext cx="1407747" cy="10715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Čo vieš o listnatých stromoch?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Na jar kvitnú</a:t>
            </a:r>
          </a:p>
          <a:p>
            <a:endParaRPr lang="sk-SK" dirty="0" smtClean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r>
              <a:rPr lang="sk-SK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V lete zrejú plody</a:t>
            </a:r>
          </a:p>
          <a:p>
            <a:endParaRPr lang="sk-SK" dirty="0" smtClean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r>
              <a:rPr lang="sk-SK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Na jeseň lístie opadáva zo stromov</a:t>
            </a:r>
          </a:p>
          <a:p>
            <a:endParaRPr lang="sk-SK" dirty="0" smtClean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r>
              <a:rPr lang="sk-SK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V </a:t>
            </a:r>
            <a:r>
              <a:rPr lang="sk-SK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z</a:t>
            </a:r>
            <a:r>
              <a:rPr lang="sk-SK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ime prežívajú vegetačný pokoj</a:t>
            </a:r>
            <a:endParaRPr lang="sk-SK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24578" name="Picture 2" descr="http://t2.gstatic.com/images?q=tbn:-sPCET3gaF5sbM:http://www.herbar.org/images/Q/big/quercus_robur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29190" y="2571744"/>
            <a:ext cx="1623043" cy="1214446"/>
          </a:xfrm>
          <a:prstGeom prst="rect">
            <a:avLst/>
          </a:prstGeom>
          <a:noFill/>
        </p:spPr>
      </p:pic>
      <p:pic>
        <p:nvPicPr>
          <p:cNvPr id="24580" name="Picture 4" descr="http://t2.gstatic.com/images?q=tbn:VluyZ_5tRate-M:http://svetpohladnic.sk/pohladnice/obrazky/dub-svg270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358082" y="3786190"/>
            <a:ext cx="1181100" cy="885825"/>
          </a:xfrm>
          <a:prstGeom prst="rect">
            <a:avLst/>
          </a:prstGeom>
          <a:noFill/>
        </p:spPr>
      </p:pic>
      <p:pic>
        <p:nvPicPr>
          <p:cNvPr id="24582" name="Picture 6" descr="http://t2.gstatic.com/images?q=tbn:X5HKXfiI3LWw8M:http://agika.szm.com/Stromyadruidi.files/dub.jpg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428992" y="1214422"/>
            <a:ext cx="1052086" cy="1571636"/>
          </a:xfrm>
          <a:prstGeom prst="rect">
            <a:avLst/>
          </a:prstGeom>
          <a:noFill/>
        </p:spPr>
      </p:pic>
      <p:pic>
        <p:nvPicPr>
          <p:cNvPr id="24584" name="Picture 8" descr="http://t1.gstatic.com/images?q=tbn:B2s5s1ytm1T4IM:http://www.danebermann.cz/Obrazky/Krajina/Dub.jpg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643702" y="5143512"/>
            <a:ext cx="1163927" cy="150017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k-SK" sz="54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 Rounded MT Bold" pitchFamily="34" charset="0"/>
                <a:cs typeface="Times New Roman" pitchFamily="18" charset="0"/>
              </a:rPr>
              <a:t>Vieš, ako chránime les?</a:t>
            </a:r>
            <a:endParaRPr lang="sk-SK" sz="5400" dirty="0" smtClean="0">
              <a:solidFill>
                <a:schemeClr val="accent6">
                  <a:lumMod val="40000"/>
                  <a:lumOff val="60000"/>
                </a:schemeClr>
              </a:solidFill>
              <a:latin typeface="Arial Rounded MT Bold" pitchFamily="34" charset="0"/>
              <a:cs typeface="Times New Roman" pitchFamily="18" charset="0"/>
            </a:endParaRPr>
          </a:p>
        </p:txBody>
      </p:sp>
      <p:sp>
        <p:nvSpPr>
          <p:cNvPr id="6147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sk-SK" dirty="0" smtClean="0">
                <a:solidFill>
                  <a:srgbClr val="FFFF00"/>
                </a:solidFill>
                <a:latin typeface="Arial Rounded MT Bold" pitchFamily="34" charset="0"/>
                <a:cs typeface="Times New Roman" pitchFamily="18" charset="0"/>
              </a:rPr>
              <a:t>Nelámeme konáre stromov a kríkov </a:t>
            </a:r>
          </a:p>
          <a:p>
            <a:pPr>
              <a:lnSpc>
                <a:spcPct val="150000"/>
              </a:lnSpc>
            </a:pPr>
            <a:r>
              <a:rPr lang="sk-SK" dirty="0" smtClean="0">
                <a:solidFill>
                  <a:srgbClr val="FF0000"/>
                </a:solidFill>
                <a:latin typeface="Arial Rounded MT Bold" pitchFamily="34" charset="0"/>
                <a:cs typeface="Times New Roman" pitchFamily="18" charset="0"/>
              </a:rPr>
              <a:t>Nekopeme do húb </a:t>
            </a:r>
          </a:p>
          <a:p>
            <a:pPr>
              <a:lnSpc>
                <a:spcPct val="150000"/>
              </a:lnSpc>
            </a:pPr>
            <a:r>
              <a:rPr lang="sk-SK" dirty="0" smtClean="0">
                <a:solidFill>
                  <a:schemeClr val="bg1">
                    <a:lumMod val="95000"/>
                  </a:schemeClr>
                </a:solidFill>
                <a:latin typeface="Arial Rounded MT Bold" pitchFamily="34" charset="0"/>
                <a:cs typeface="Times New Roman" pitchFamily="18" charset="0"/>
              </a:rPr>
              <a:t>Nerozkladáme oheň </a:t>
            </a:r>
          </a:p>
          <a:p>
            <a:pPr>
              <a:lnSpc>
                <a:spcPct val="150000"/>
              </a:lnSpc>
            </a:pPr>
            <a:r>
              <a:rPr lang="sk-SK" dirty="0" smtClean="0">
                <a:solidFill>
                  <a:srgbClr val="00B0F0"/>
                </a:solidFill>
                <a:latin typeface="Arial Rounded MT Bold" pitchFamily="34" charset="0"/>
                <a:cs typeface="Times New Roman" pitchFamily="18" charset="0"/>
              </a:rPr>
              <a:t>Neodhadzujeme </a:t>
            </a:r>
            <a:r>
              <a:rPr lang="sk-SK" dirty="0" smtClean="0">
                <a:solidFill>
                  <a:srgbClr val="00B0F0"/>
                </a:solidFill>
                <a:latin typeface="Arial Rounded MT Bold" pitchFamily="34" charset="0"/>
                <a:cs typeface="Times New Roman" pitchFamily="18" charset="0"/>
              </a:rPr>
              <a:t>odpadky </a:t>
            </a:r>
            <a:endParaRPr lang="sk-SK" dirty="0" smtClean="0">
              <a:solidFill>
                <a:srgbClr val="00B0F0"/>
              </a:solidFill>
              <a:latin typeface="Arial Rounded MT Bold" pitchFamily="34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sk-SK" dirty="0" smtClean="0">
                <a:solidFill>
                  <a:srgbClr val="92D050"/>
                </a:solidFill>
                <a:latin typeface="Arial Rounded MT Bold" pitchFamily="34" charset="0"/>
                <a:cs typeface="Times New Roman" pitchFamily="18" charset="0"/>
              </a:rPr>
              <a:t>Správame sa ticho </a:t>
            </a:r>
            <a:endParaRPr lang="sk-SK" dirty="0" smtClean="0">
              <a:solidFill>
                <a:srgbClr val="92D050"/>
              </a:solidFill>
              <a:latin typeface="Arial Rounded MT Bold" pitchFamily="34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sk-SK" dirty="0" smtClean="0">
                <a:solidFill>
                  <a:srgbClr val="A01081"/>
                </a:solidFill>
                <a:latin typeface="Arial Rounded MT Bold" pitchFamily="34" charset="0"/>
                <a:cs typeface="Times New Roman" pitchFamily="18" charset="0"/>
              </a:rPr>
              <a:t>Neplašíme zvieratká</a:t>
            </a:r>
            <a:endParaRPr lang="sk-SK" dirty="0" smtClean="0">
              <a:solidFill>
                <a:srgbClr val="A01081"/>
              </a:solidFill>
              <a:latin typeface="Arial Rounded MT Bold" pitchFamily="34" charset="0"/>
              <a:cs typeface="Times New Roman" pitchFamily="18" charset="0"/>
            </a:endParaRPr>
          </a:p>
        </p:txBody>
      </p:sp>
      <p:pic>
        <p:nvPicPr>
          <p:cNvPr id="2050" name="Picture 2" descr="http://www.gify.nou.cz/stromy_soubory/s21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29488" y="2071678"/>
            <a:ext cx="1714512" cy="1714512"/>
          </a:xfrm>
          <a:prstGeom prst="rect">
            <a:avLst/>
          </a:prstGeom>
          <a:noFill/>
        </p:spPr>
      </p:pic>
      <p:pic>
        <p:nvPicPr>
          <p:cNvPr id="2052" name="Picture 4" descr="http://www.gify.nou.cz/z_jelen_soubory/j11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16" y="5220220"/>
            <a:ext cx="1624016" cy="1637780"/>
          </a:xfrm>
          <a:prstGeom prst="rect">
            <a:avLst/>
          </a:prstGeom>
          <a:noFill/>
        </p:spPr>
      </p:pic>
      <p:pic>
        <p:nvPicPr>
          <p:cNvPr id="2054" name="Picture 6" descr="http://www.gify.nou.cz/r_houby_soubory/ho24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86242" y="2214554"/>
            <a:ext cx="1428758" cy="1071570"/>
          </a:xfrm>
          <a:prstGeom prst="rect">
            <a:avLst/>
          </a:prstGeom>
          <a:noFill/>
        </p:spPr>
      </p:pic>
      <p:pic>
        <p:nvPicPr>
          <p:cNvPr id="2056" name="Picture 8" descr="http://www.gify.nou.cz/r_ohen_soubory/oh30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00760" y="3429000"/>
            <a:ext cx="295275" cy="9334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</TotalTime>
  <Words>127</Words>
  <Application>Microsoft Office PowerPoint</Application>
  <PresentationFormat>Prezentácia na obrazovke (4:3)</PresentationFormat>
  <Paragraphs>59</Paragraphs>
  <Slides>11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11</vt:i4>
      </vt:variant>
    </vt:vector>
  </HeadingPairs>
  <TitlesOfParts>
    <vt:vector size="12" baseType="lpstr">
      <vt:lpstr>Motív Office</vt:lpstr>
      <vt:lpstr>Les</vt:lpstr>
      <vt:lpstr>Lesy poznáme:</vt:lpstr>
      <vt:lpstr>Ihličnaté lesy</vt:lpstr>
      <vt:lpstr>Medzi ihličnaté stromy patrí:</vt:lpstr>
      <vt:lpstr>Čo vieš o ihličnatých stromoch?</vt:lpstr>
      <vt:lpstr>Listnaté stromy sa prispôsobujú ročným obdobiam.</vt:lpstr>
      <vt:lpstr>Medzi listnaté stromy patrí:</vt:lpstr>
      <vt:lpstr>Čo vieš o listnatých stromoch?</vt:lpstr>
      <vt:lpstr>Vieš, ako chránime les?</vt:lpstr>
      <vt:lpstr>Ktorý strom je listnatý?</vt:lpstr>
      <vt:lpstr>Aký je to les?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</dc:title>
  <dc:creator>Your User Name</dc:creator>
  <cp:lastModifiedBy>Your User Name</cp:lastModifiedBy>
  <cp:revision>3</cp:revision>
  <dcterms:created xsi:type="dcterms:W3CDTF">2010-07-12T11:24:29Z</dcterms:created>
  <dcterms:modified xsi:type="dcterms:W3CDTF">2010-07-12T14:35:36Z</dcterms:modified>
</cp:coreProperties>
</file>