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FC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bg2">
                <a:lumMod val="90000"/>
              </a:schemeClr>
            </a:gs>
            <a:gs pos="61000">
              <a:srgbClr val="FBA97D"/>
            </a:gs>
            <a:gs pos="82001">
              <a:srgbClr val="BCFC9C"/>
            </a:gs>
            <a:gs pos="100000">
              <a:schemeClr val="accent3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620A-A664-4446-AFE1-4630C9E95E34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30DFF-2259-47F9-BBA8-1CF29EDDF67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22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Človek a živočíchy</a:t>
            </a:r>
            <a:endParaRPr lang="sk-SK" sz="7200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495420"/>
          </a:xfrm>
        </p:spPr>
        <p:txBody>
          <a:bodyPr/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Vlastiveda 4.ročník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gency FB" pitchFamily="34" charset="0"/>
              </a:rPr>
              <a:t>Niektoré živočíchy si človek skrotil. Chová si ich doma, lebo má z nich úžitok alebo potešenie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Zástupný symbol obsahu 3" descr="mačka domá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714620"/>
            <a:ext cx="1428750" cy="1076325"/>
          </a:xfrm>
        </p:spPr>
      </p:pic>
      <p:pic>
        <p:nvPicPr>
          <p:cNvPr id="5" name="Obrázok 4" descr="sliepka domá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0386" y="2000240"/>
            <a:ext cx="1214446" cy="1214446"/>
          </a:xfrm>
          <a:prstGeom prst="rect">
            <a:avLst/>
          </a:prstGeom>
        </p:spPr>
      </p:pic>
      <p:pic>
        <p:nvPicPr>
          <p:cNvPr id="6" name="Obrázok 5" descr="ko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5072074"/>
            <a:ext cx="1219200" cy="1000125"/>
          </a:xfrm>
          <a:prstGeom prst="rect">
            <a:avLst/>
          </a:prstGeom>
        </p:spPr>
      </p:pic>
      <p:pic>
        <p:nvPicPr>
          <p:cNvPr id="8" name="Obrázok 7" descr="psí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72396" y="4429132"/>
            <a:ext cx="1114425" cy="1352550"/>
          </a:xfrm>
          <a:prstGeom prst="rect">
            <a:avLst/>
          </a:prstGeom>
        </p:spPr>
      </p:pic>
      <p:pic>
        <p:nvPicPr>
          <p:cNvPr id="9" name="Obrázok 8" descr="pra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71802" y="5143512"/>
            <a:ext cx="1228725" cy="723900"/>
          </a:xfrm>
          <a:prstGeom prst="rect">
            <a:avLst/>
          </a:prstGeom>
        </p:spPr>
      </p:pic>
      <p:pic>
        <p:nvPicPr>
          <p:cNvPr id="10" name="Obrázok 9" descr="králik domác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00496" y="2214554"/>
            <a:ext cx="1362075" cy="1323975"/>
          </a:xfrm>
          <a:prstGeom prst="rect">
            <a:avLst/>
          </a:prstGeom>
        </p:spPr>
      </p:pic>
      <p:pic>
        <p:nvPicPr>
          <p:cNvPr id="11" name="Obrázok 10" descr="morč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14942" y="4214818"/>
            <a:ext cx="1428750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gency FB" pitchFamily="34" charset="0"/>
              </a:rPr>
              <a:t>Iné živočíchy žijú vo voľnej prírode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Zástupný symbol obsahu 3" descr="vever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388" y="1785926"/>
            <a:ext cx="1104900" cy="1038225"/>
          </a:xfrm>
        </p:spPr>
      </p:pic>
      <p:pic>
        <p:nvPicPr>
          <p:cNvPr id="7" name="Obrázok 6" descr="medv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1928802"/>
            <a:ext cx="1524000" cy="2072640"/>
          </a:xfrm>
          <a:prstGeom prst="rect">
            <a:avLst/>
          </a:prstGeom>
        </p:spPr>
      </p:pic>
      <p:pic>
        <p:nvPicPr>
          <p:cNvPr id="8" name="Obrázok 7" descr="ry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3571876"/>
            <a:ext cx="1595432" cy="2393148"/>
          </a:xfrm>
          <a:prstGeom prst="rect">
            <a:avLst/>
          </a:prstGeom>
        </p:spPr>
      </p:pic>
      <p:pic>
        <p:nvPicPr>
          <p:cNvPr id="9" name="Obrázok 8" descr="líška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9322" y="4429132"/>
            <a:ext cx="2240417" cy="1571636"/>
          </a:xfrm>
          <a:prstGeom prst="rect">
            <a:avLst/>
          </a:prstGeom>
        </p:spPr>
      </p:pic>
      <p:pic>
        <p:nvPicPr>
          <p:cNvPr id="10" name="Obrázok 9" descr="jeleň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1571612"/>
            <a:ext cx="1428760" cy="1428760"/>
          </a:xfrm>
          <a:prstGeom prst="rect">
            <a:avLst/>
          </a:prstGeom>
        </p:spPr>
      </p:pic>
      <p:pic>
        <p:nvPicPr>
          <p:cNvPr id="11" name="Obrázok 10" descr="kôň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57544" y="4714884"/>
            <a:ext cx="1804949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Autofit/>
          </a:bodyPr>
          <a:lstStyle/>
          <a:p>
            <a:r>
              <a:rPr lang="sk-SK" sz="3600" dirty="0" smtClean="0">
                <a:latin typeface="Agency FB" pitchFamily="34" charset="0"/>
              </a:rPr>
              <a:t>Mnoho živočíchov je chránených zákonom. To znamená, že sa nesmú chytať ani hubiť.</a:t>
            </a:r>
            <a:endParaRPr lang="sk-SK" sz="3600" dirty="0">
              <a:latin typeface="Agency FB" pitchFamily="34" charset="0"/>
            </a:endParaRPr>
          </a:p>
        </p:txBody>
      </p:sp>
      <p:pic>
        <p:nvPicPr>
          <p:cNvPr id="4" name="Zástupný symbol obsahu 3" descr="skokan hned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2" y="1643050"/>
            <a:ext cx="2143120" cy="1664490"/>
          </a:xfrm>
        </p:spPr>
      </p:pic>
      <p:sp>
        <p:nvSpPr>
          <p:cNvPr id="5" name="BlokTextu 4"/>
          <p:cNvSpPr txBox="1"/>
          <p:nvPr/>
        </p:nvSpPr>
        <p:spPr>
          <a:xfrm>
            <a:off x="5572132" y="350043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dirty="0" smtClean="0"/>
              <a:t>kokan </a:t>
            </a:r>
            <a:r>
              <a:rPr lang="sk-SK" dirty="0" smtClean="0"/>
              <a:t>hnedý</a:t>
            </a:r>
            <a:endParaRPr lang="sk-SK" dirty="0"/>
          </a:p>
        </p:txBody>
      </p:sp>
      <p:pic>
        <p:nvPicPr>
          <p:cNvPr id="6" name="Obrázok 5" descr="ma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578" y="1928802"/>
            <a:ext cx="1621836" cy="1000132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14348" y="307181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medveď</a:t>
            </a:r>
            <a:endParaRPr lang="sk-SK" dirty="0"/>
          </a:p>
        </p:txBody>
      </p:sp>
      <p:pic>
        <p:nvPicPr>
          <p:cNvPr id="8" name="Obrázok 7" descr="kamzí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000504"/>
            <a:ext cx="1343025" cy="1190625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642910" y="54292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kamzík</a:t>
            </a:r>
            <a:endParaRPr lang="sk-SK" dirty="0"/>
          </a:p>
        </p:txBody>
      </p:sp>
      <p:pic>
        <p:nvPicPr>
          <p:cNvPr id="10" name="Obrázok 9" descr="kačka divá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43240" y="4214818"/>
            <a:ext cx="1057275" cy="838200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000364" y="528638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</a:t>
            </a:r>
            <a:r>
              <a:rPr lang="sk-SK" dirty="0" smtClean="0"/>
              <a:t>ačica </a:t>
            </a:r>
            <a:r>
              <a:rPr lang="sk-SK" dirty="0" smtClean="0"/>
              <a:t>divá</a:t>
            </a:r>
            <a:endParaRPr lang="sk-SK" dirty="0"/>
          </a:p>
        </p:txBody>
      </p:sp>
      <p:pic>
        <p:nvPicPr>
          <p:cNvPr id="12" name="Obrázok 11" descr="svišť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0430" y="1857364"/>
            <a:ext cx="971550" cy="1400175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 rot="10800000" flipV="1">
            <a:off x="3357554" y="342900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svišť</a:t>
            </a:r>
            <a:endParaRPr lang="sk-SK" dirty="0"/>
          </a:p>
        </p:txBody>
      </p:sp>
      <p:pic>
        <p:nvPicPr>
          <p:cNvPr id="14" name="Obrázok 13" descr="salamandra škvrnit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00760" y="4214818"/>
            <a:ext cx="1181100" cy="685800"/>
          </a:xfrm>
          <a:prstGeom prst="rect">
            <a:avLst/>
          </a:prstGeom>
        </p:spPr>
      </p:pic>
      <p:sp>
        <p:nvSpPr>
          <p:cNvPr id="15" name="BlokTextu 14"/>
          <p:cNvSpPr txBox="1"/>
          <p:nvPr/>
        </p:nvSpPr>
        <p:spPr>
          <a:xfrm>
            <a:off x="5857884" y="528638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dirty="0" smtClean="0"/>
              <a:t>alamandra </a:t>
            </a:r>
            <a:r>
              <a:rPr lang="sk-SK" dirty="0" smtClean="0"/>
              <a:t>škvrnitá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1142984"/>
            <a:ext cx="92869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Arial Black" pitchFamily="34" charset="0"/>
              </a:rPr>
              <a:t>Živočíchom nikdy neubližujeme</a:t>
            </a:r>
          </a:p>
          <a:p>
            <a:endParaRPr lang="sk-SK" sz="4000" dirty="0">
              <a:latin typeface="Arial Black" pitchFamily="34" charset="0"/>
            </a:endParaRPr>
          </a:p>
          <a:p>
            <a:endParaRPr lang="sk-SK" sz="4000" dirty="0" smtClean="0">
              <a:latin typeface="Arial Black" pitchFamily="34" charset="0"/>
            </a:endParaRPr>
          </a:p>
          <a:p>
            <a:endParaRPr lang="sk-SK" sz="4000" dirty="0">
              <a:latin typeface="Arial Black" pitchFamily="34" charset="0"/>
            </a:endParaRPr>
          </a:p>
          <a:p>
            <a:endParaRPr lang="sk-SK" sz="4000" dirty="0" smtClean="0">
              <a:latin typeface="Arial Black" pitchFamily="34" charset="0"/>
            </a:endParaRPr>
          </a:p>
          <a:p>
            <a:r>
              <a:rPr lang="sk-SK" sz="4000" dirty="0" smtClean="0">
                <a:latin typeface="Arial Black" pitchFamily="34" charset="0"/>
              </a:rPr>
              <a:t>Sú súčasťou prírody tak ako i človek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3" name="Obrázok 2" descr="havin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416" y="2214554"/>
            <a:ext cx="2090428" cy="1571636"/>
          </a:xfrm>
          <a:prstGeom prst="rect">
            <a:avLst/>
          </a:prstGeom>
        </p:spPr>
      </p:pic>
      <p:pic>
        <p:nvPicPr>
          <p:cNvPr id="4" name="Obrázok 3" descr="sýkor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2214554"/>
            <a:ext cx="1718175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gency FB" pitchFamily="34" charset="0"/>
              </a:rPr>
              <a:t>Ktoré z týchto živočíchov je vhodné chovať v domácnosti?</a:t>
            </a:r>
            <a:endParaRPr lang="sk-SK" dirty="0">
              <a:latin typeface="Agency FB" pitchFamily="34" charset="0"/>
            </a:endParaRPr>
          </a:p>
        </p:txBody>
      </p:sp>
      <p:pic>
        <p:nvPicPr>
          <p:cNvPr id="4" name="Zástupný symbol obsahu 3" descr="jeleň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71678"/>
            <a:ext cx="1238250" cy="1238250"/>
          </a:xfrm>
        </p:spPr>
      </p:pic>
      <p:pic>
        <p:nvPicPr>
          <p:cNvPr id="5" name="Obrázok 4" descr="králik domá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1928802"/>
            <a:ext cx="1362075" cy="1323975"/>
          </a:xfrm>
          <a:prstGeom prst="rect">
            <a:avLst/>
          </a:prstGeom>
        </p:spPr>
      </p:pic>
      <p:pic>
        <p:nvPicPr>
          <p:cNvPr id="8" name="Obrázok 7" descr="sliepka domác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3786190"/>
            <a:ext cx="1071570" cy="1071570"/>
          </a:xfrm>
          <a:prstGeom prst="rect">
            <a:avLst/>
          </a:prstGeom>
        </p:spPr>
      </p:pic>
      <p:pic>
        <p:nvPicPr>
          <p:cNvPr id="9" name="Obrázok 8" descr="srnk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3929066"/>
            <a:ext cx="1428750" cy="1076325"/>
          </a:xfrm>
          <a:prstGeom prst="rect">
            <a:avLst/>
          </a:prstGeom>
        </p:spPr>
      </p:pic>
      <p:pic>
        <p:nvPicPr>
          <p:cNvPr id="10" name="Obrázok 9" descr="morč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43240" y="1928802"/>
            <a:ext cx="1706926" cy="1285884"/>
          </a:xfrm>
          <a:prstGeom prst="rect">
            <a:avLst/>
          </a:prstGeom>
        </p:spPr>
      </p:pic>
      <p:pic>
        <p:nvPicPr>
          <p:cNvPr id="11" name="Obrázok 10" descr="pras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57950" y="5000636"/>
            <a:ext cx="1818849" cy="1071570"/>
          </a:xfrm>
          <a:prstGeom prst="rect">
            <a:avLst/>
          </a:prstGeom>
        </p:spPr>
      </p:pic>
      <p:pic>
        <p:nvPicPr>
          <p:cNvPr id="12" name="Obrázok 11" descr="medve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57422" y="4214818"/>
            <a:ext cx="1524000" cy="2072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76</Words>
  <Application>Microsoft Office PowerPoint</Application>
  <PresentationFormat>Prezentácia na obrazovke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Človek a živočíchy</vt:lpstr>
      <vt:lpstr>Niektoré živočíchy si človek skrotil. Chová si ich doma, lebo má z nich úžitok alebo potešenie.</vt:lpstr>
      <vt:lpstr>Iné živočíchy žijú vo voľnej prírode.</vt:lpstr>
      <vt:lpstr>Mnoho živočíchov je chránených zákonom. To znamená, že sa nesmú chytať ani hubiť.</vt:lpstr>
      <vt:lpstr>Snímka 5</vt:lpstr>
      <vt:lpstr>Ktoré z týchto živočíchov je vhodné chovať v domácnosti?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Človek a živočíchy</dc:title>
  <dc:creator>Your User Name</dc:creator>
  <cp:lastModifiedBy>Cepkova</cp:lastModifiedBy>
  <cp:revision>7</cp:revision>
  <dcterms:created xsi:type="dcterms:W3CDTF">2010-07-04T19:30:19Z</dcterms:created>
  <dcterms:modified xsi:type="dcterms:W3CDTF">2012-02-06T19:09:47Z</dcterms:modified>
</cp:coreProperties>
</file>