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89" r:id="rId4"/>
    <p:sldId id="271" r:id="rId5"/>
    <p:sldId id="277" r:id="rId6"/>
    <p:sldId id="278" r:id="rId7"/>
    <p:sldId id="279" r:id="rId8"/>
    <p:sldId id="280" r:id="rId9"/>
    <p:sldId id="262" r:id="rId10"/>
    <p:sldId id="274" r:id="rId11"/>
    <p:sldId id="275" r:id="rId12"/>
    <p:sldId id="276" r:id="rId13"/>
    <p:sldId id="267" r:id="rId14"/>
    <p:sldId id="268" r:id="rId15"/>
    <p:sldId id="282" r:id="rId16"/>
    <p:sldId id="283" r:id="rId17"/>
    <p:sldId id="286" r:id="rId18"/>
    <p:sldId id="284" r:id="rId19"/>
    <p:sldId id="285" r:id="rId20"/>
    <p:sldId id="290" r:id="rId21"/>
    <p:sldId id="291" r:id="rId22"/>
    <p:sldId id="270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Bezpieczeństwo w sieci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19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Dostępne pakiety programów bezpieczeństwa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800" b="1" dirty="0" smtClean="0"/>
          </a:p>
          <a:p>
            <a:pPr marL="0" indent="0" algn="just">
              <a:buNone/>
            </a:pPr>
            <a:endParaRPr lang="pl-PL" sz="2800" b="1" dirty="0"/>
          </a:p>
          <a:p>
            <a:pPr marL="0" indent="0" algn="just">
              <a:buNone/>
            </a:pPr>
            <a:r>
              <a:rPr lang="pl-PL" sz="2800" b="1" dirty="0" smtClean="0"/>
              <a:t>Norton </a:t>
            </a:r>
            <a:r>
              <a:rPr lang="pl-PL" sz="2800" b="1" dirty="0" smtClean="0"/>
              <a:t>Family-Aplikacja</a:t>
            </a:r>
            <a:endParaRPr lang="pl-PL" sz="2800" dirty="0" smtClean="0"/>
          </a:p>
          <a:p>
            <a:pPr marL="0" indent="0" algn="just">
              <a:buNone/>
            </a:pPr>
            <a:r>
              <a:rPr lang="pl-PL" sz="2800" dirty="0"/>
              <a:t> </a:t>
            </a:r>
            <a:r>
              <a:rPr lang="pl-PL" sz="2800" dirty="0" smtClean="0"/>
              <a:t>- wspiera </a:t>
            </a:r>
            <a:r>
              <a:rPr lang="pl-PL" sz="2800" dirty="0" smtClean="0"/>
              <a:t>bezpieczne </a:t>
            </a:r>
            <a:r>
              <a:rPr lang="pl-PL" sz="2800" dirty="0"/>
              <a:t>wyszukiwanie w Internecie, nadzorowanie i ograniczanie czasu spędzanego z komputerem jak i np. śledzenie lokalizacji dziecka. </a:t>
            </a:r>
          </a:p>
        </p:txBody>
      </p:sp>
    </p:spTree>
    <p:extLst>
      <p:ext uri="{BB962C8B-B14F-4D97-AF65-F5344CB8AC3E}">
        <p14:creationId xmlns:p14="http://schemas.microsoft.com/office/powerpoint/2010/main" val="79126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Dostępne pakiety programów bezpieczeństwa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800" b="1" dirty="0" smtClean="0"/>
          </a:p>
          <a:p>
            <a:pPr marL="0" indent="0" algn="just">
              <a:buNone/>
            </a:pPr>
            <a:r>
              <a:rPr lang="pl-PL" sz="2800" b="1" dirty="0" err="1" smtClean="0"/>
              <a:t>Limitly</a:t>
            </a:r>
            <a:r>
              <a:rPr lang="pl-PL" sz="2800" b="1" dirty="0" smtClean="0"/>
              <a:t> </a:t>
            </a:r>
            <a:r>
              <a:rPr lang="pl-PL" sz="2800" b="1" dirty="0" err="1"/>
              <a:t>Screen</a:t>
            </a:r>
            <a:r>
              <a:rPr lang="pl-PL" sz="2800" b="1" dirty="0"/>
              <a:t> Time </a:t>
            </a:r>
            <a:r>
              <a:rPr lang="pl-PL" sz="2800" b="1" dirty="0" smtClean="0"/>
              <a:t>Control</a:t>
            </a:r>
          </a:p>
          <a:p>
            <a:pPr marL="0" indent="0" algn="just">
              <a:buNone/>
            </a:pPr>
            <a:r>
              <a:rPr lang="pl-PL" sz="2800" b="1" dirty="0"/>
              <a:t> </a:t>
            </a:r>
            <a:r>
              <a:rPr lang="pl-PL" sz="2800" b="1" dirty="0" smtClean="0"/>
              <a:t>- </a:t>
            </a:r>
            <a:r>
              <a:rPr lang="pl-PL" sz="2800" dirty="0" smtClean="0"/>
              <a:t>darmowa </a:t>
            </a:r>
            <a:r>
              <a:rPr lang="pl-PL" sz="2800" dirty="0"/>
              <a:t>aplikacja na telefony z Androidem, umożliwiająca ustawianie bardzo precyzyjnych limitów na poszczególne aplikacje, np. można wyłączać większość aplikacji w trakcie lekcji, powrotu dziecka do domu czy też czasu odrabiania lekcji. Można tworzyć grupy aplikacji i dla nich też ustawiać limity.</a:t>
            </a:r>
          </a:p>
        </p:txBody>
      </p:sp>
    </p:spTree>
    <p:extLst>
      <p:ext uri="{BB962C8B-B14F-4D97-AF65-F5344CB8AC3E}">
        <p14:creationId xmlns:p14="http://schemas.microsoft.com/office/powerpoint/2010/main" val="35166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Dostępne pakiety programów bezpieczeństwa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pl-PL" sz="2800" b="1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r>
              <a:rPr lang="pl-PL" sz="2800" dirty="0" smtClean="0"/>
              <a:t>W celu pogłębienia tematu bezpieczeństwa  dzieci w Internecie polecam stronę </a:t>
            </a:r>
            <a:r>
              <a:rPr lang="pl-PL" sz="2800" i="1" u="sng" dirty="0" smtClean="0"/>
              <a:t>dzieckowsieci.pl</a:t>
            </a:r>
          </a:p>
          <a:p>
            <a:pPr marL="457200" indent="-457200">
              <a:buFont typeface="Arial" pitchFamily="34" charset="0"/>
              <a:buChar char="•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5500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Kontakty z obcymi osobami w sieci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755576" y="1282227"/>
            <a:ext cx="79381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pl-PL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pl-PL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/>
              <a:t>Powtarzać </a:t>
            </a:r>
            <a:r>
              <a:rPr lang="pl-PL" sz="2800" dirty="0"/>
              <a:t>dzieciom, żeby </a:t>
            </a:r>
            <a:r>
              <a:rPr lang="pl-PL" sz="2800" dirty="0" smtClean="0"/>
              <a:t>nie rozpoczynały rozmów z nieznajomymi.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l-PL" sz="28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/>
              <a:t>Pokazywać </a:t>
            </a:r>
            <a:r>
              <a:rPr lang="pl-PL" sz="2800" dirty="0"/>
              <a:t>analogie do rozmów </a:t>
            </a:r>
            <a:r>
              <a:rPr lang="pl-PL" sz="2800" dirty="0" smtClean="0"/>
              <a:t>z </a:t>
            </a:r>
            <a:r>
              <a:rPr lang="pl-PL" sz="2800" dirty="0"/>
              <a:t>obcymi </a:t>
            </a:r>
            <a:endParaRPr lang="pl-PL" sz="2800" dirty="0" smtClean="0"/>
          </a:p>
          <a:p>
            <a:pPr algn="just"/>
            <a:r>
              <a:rPr lang="pl-PL" sz="2800" dirty="0"/>
              <a:t> </a:t>
            </a:r>
            <a:r>
              <a:rPr lang="pl-PL" sz="2800" dirty="0" smtClean="0"/>
              <a:t>    na </a:t>
            </a:r>
            <a:r>
              <a:rPr lang="pl-PL" sz="2800" dirty="0"/>
              <a:t>dworze </a:t>
            </a:r>
            <a:r>
              <a:rPr lang="pl-PL" sz="2800" dirty="0" smtClean="0"/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l-PL" sz="28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/>
              <a:t>Prosić </a:t>
            </a:r>
            <a:r>
              <a:rPr lang="pl-PL" sz="2800" dirty="0"/>
              <a:t>o informowanie rodziców o każdej próbie nawiązania kontaktów przez nieznajomych </a:t>
            </a:r>
            <a:r>
              <a:rPr lang="pl-PL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430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Jak mądrze korzystać z sieci </a:t>
            </a:r>
          </a:p>
        </p:txBody>
      </p:sp>
      <p:sp>
        <p:nvSpPr>
          <p:cNvPr id="3" name="Prostokąt 2"/>
          <p:cNvSpPr/>
          <p:nvPr/>
        </p:nvSpPr>
        <p:spPr>
          <a:xfrm>
            <a:off x="323528" y="1124744"/>
            <a:ext cx="790262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/>
              <a:t>Dzieci mogą wykorzystywać Internet do: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/>
              <a:t>szukania </a:t>
            </a:r>
            <a:r>
              <a:rPr lang="pl-PL" sz="2800" dirty="0"/>
              <a:t>informacji </a:t>
            </a:r>
            <a:endParaRPr lang="pl-PL" sz="28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pl-PL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/>
              <a:t>pomocy </a:t>
            </a:r>
            <a:r>
              <a:rPr lang="pl-PL" sz="2800" dirty="0"/>
              <a:t>w odrabianiu lekcji </a:t>
            </a:r>
            <a:endParaRPr lang="pl-PL" sz="28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pl-PL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/>
              <a:t>pogłębiania </a:t>
            </a:r>
            <a:r>
              <a:rPr lang="pl-PL" sz="2800" dirty="0"/>
              <a:t>zainteresowań </a:t>
            </a:r>
            <a:endParaRPr lang="pl-PL" sz="28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pl-PL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/>
              <a:t>oglądania </a:t>
            </a:r>
            <a:r>
              <a:rPr lang="pl-PL" sz="2800" dirty="0"/>
              <a:t>wartościowych filmów </a:t>
            </a:r>
            <a:endParaRPr lang="pl-PL" sz="28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pl-PL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/>
              <a:t>grania </a:t>
            </a:r>
            <a:r>
              <a:rPr lang="pl-PL" sz="2800" dirty="0"/>
              <a:t>w gry komputerowe (ale nie za dużo!) </a:t>
            </a:r>
            <a:endParaRPr lang="pl-PL" sz="2800" dirty="0" smtClean="0"/>
          </a:p>
          <a:p>
            <a:pPr algn="just"/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788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Jak mądrze korzystać z sieci </a:t>
            </a:r>
          </a:p>
        </p:txBody>
      </p:sp>
      <p:sp>
        <p:nvSpPr>
          <p:cNvPr id="3" name="Prostokąt 2"/>
          <p:cNvSpPr/>
          <p:nvPr/>
        </p:nvSpPr>
        <p:spPr>
          <a:xfrm>
            <a:off x="323528" y="1124744"/>
            <a:ext cx="790262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/>
              <a:t>rozmów z przyjaciółmi (ale nie może być to jedyny sposób ich kontaktu!)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l-PL" sz="28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/>
              <a:t>tworzenia i udostępniania własnej twórczości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l-PL" sz="28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/>
              <a:t>u</a:t>
            </a:r>
            <a:r>
              <a:rPr lang="pl-PL" sz="2800" dirty="0" smtClean="0"/>
              <a:t>czestniczenie w lekcjach online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l-PL" sz="2800" dirty="0" smtClean="0"/>
          </a:p>
          <a:p>
            <a:pPr algn="just"/>
            <a:r>
              <a:rPr lang="pl-PL" sz="2800" dirty="0" smtClean="0"/>
              <a:t>Przydatną do nauki o bezpieczeństwie  w sieci dla dzieci  jest strona internetowa </a:t>
            </a:r>
            <a:r>
              <a:rPr lang="pl-PL" sz="2800" i="1" u="sng" dirty="0" smtClean="0"/>
              <a:t>www.sieciaki.pl</a:t>
            </a:r>
          </a:p>
          <a:p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4199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23528" y="1108676"/>
            <a:ext cx="7902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 </a:t>
            </a:r>
          </a:p>
        </p:txBody>
      </p:sp>
      <p:sp>
        <p:nvSpPr>
          <p:cNvPr id="4" name="Prostokąt 3"/>
          <p:cNvSpPr/>
          <p:nvPr/>
        </p:nvSpPr>
        <p:spPr>
          <a:xfrm>
            <a:off x="683568" y="1772816"/>
            <a:ext cx="75425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b="1" dirty="0" smtClean="0"/>
          </a:p>
          <a:p>
            <a:pPr algn="just"/>
            <a:endParaRPr lang="pl-PL" sz="2800" b="1" dirty="0" smtClean="0"/>
          </a:p>
          <a:p>
            <a:pPr algn="just"/>
            <a:r>
              <a:rPr lang="pl-PL" sz="2800" dirty="0" smtClean="0"/>
              <a:t>Żadne </a:t>
            </a:r>
            <a:r>
              <a:rPr lang="pl-PL" sz="2800" dirty="0"/>
              <a:t>narzędzia nie będą </a:t>
            </a:r>
            <a:r>
              <a:rPr lang="pl-PL" sz="2800" dirty="0" smtClean="0"/>
              <a:t>tak </a:t>
            </a:r>
            <a:r>
              <a:rPr lang="pl-PL" sz="2800" dirty="0"/>
              <a:t>skuteczne, jak szczere rozmowy </a:t>
            </a:r>
            <a:r>
              <a:rPr lang="pl-PL" sz="2800" dirty="0" smtClean="0"/>
              <a:t>z </a:t>
            </a:r>
            <a:r>
              <a:rPr lang="pl-PL" sz="2800" dirty="0"/>
              <a:t>dzieckiem. </a:t>
            </a:r>
          </a:p>
        </p:txBody>
      </p:sp>
    </p:spTree>
    <p:extLst>
      <p:ext uri="{BB962C8B-B14F-4D97-AF65-F5344CB8AC3E}">
        <p14:creationId xmlns:p14="http://schemas.microsoft.com/office/powerpoint/2010/main" val="134868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87691"/>
            <a:ext cx="8686800" cy="841248"/>
          </a:xfrm>
        </p:spPr>
        <p:txBody>
          <a:bodyPr/>
          <a:lstStyle/>
          <a:p>
            <a:pPr algn="ctr"/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23528" y="1108676"/>
            <a:ext cx="7902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 </a:t>
            </a:r>
          </a:p>
        </p:txBody>
      </p:sp>
      <p:sp>
        <p:nvSpPr>
          <p:cNvPr id="4" name="Prostokąt 3"/>
          <p:cNvSpPr/>
          <p:nvPr/>
        </p:nvSpPr>
        <p:spPr>
          <a:xfrm>
            <a:off x="827584" y="1772815"/>
            <a:ext cx="71287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b="1" dirty="0" smtClean="0"/>
          </a:p>
          <a:p>
            <a:pPr algn="just"/>
            <a:r>
              <a:rPr lang="pl-PL" sz="2800" dirty="0" smtClean="0"/>
              <a:t>Najważniejsze </a:t>
            </a:r>
            <a:r>
              <a:rPr lang="pl-PL" sz="2800" dirty="0"/>
              <a:t>jest </a:t>
            </a:r>
            <a:r>
              <a:rPr lang="pl-PL" sz="2800" dirty="0" smtClean="0"/>
              <a:t>uświadomienie dziecku , </a:t>
            </a:r>
            <a:r>
              <a:rPr lang="pl-PL" sz="2800" dirty="0"/>
              <a:t>że Internet oprócz tego, że jest świetnym kompanem gier </a:t>
            </a:r>
            <a:r>
              <a:rPr lang="pl-PL" sz="2800" dirty="0" smtClean="0"/>
              <a:t>i </a:t>
            </a:r>
            <a:r>
              <a:rPr lang="pl-PL" sz="2800" dirty="0"/>
              <a:t>zabaw, stanowi także pełen niebezpiecznych </a:t>
            </a:r>
            <a:r>
              <a:rPr lang="pl-PL" sz="2800" dirty="0" smtClean="0"/>
              <a:t>miejsc </a:t>
            </a:r>
            <a:r>
              <a:rPr lang="pl-PL" sz="2800" dirty="0"/>
              <a:t>świat,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</a:t>
            </a:r>
            <a:r>
              <a:rPr lang="pl-PL" sz="2800" dirty="0"/>
              <a:t>którym spotyka się nie tylko pożyteczne treści i miłych ludzi. </a:t>
            </a:r>
          </a:p>
        </p:txBody>
      </p:sp>
    </p:spTree>
    <p:extLst>
      <p:ext uri="{BB962C8B-B14F-4D97-AF65-F5344CB8AC3E}">
        <p14:creationId xmlns:p14="http://schemas.microsoft.com/office/powerpoint/2010/main" val="33796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23528" y="1108676"/>
            <a:ext cx="7902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 </a:t>
            </a:r>
          </a:p>
        </p:txBody>
      </p:sp>
      <p:sp>
        <p:nvSpPr>
          <p:cNvPr id="5" name="Prostokąt 4"/>
          <p:cNvSpPr/>
          <p:nvPr/>
        </p:nvSpPr>
        <p:spPr>
          <a:xfrm>
            <a:off x="683568" y="1293342"/>
            <a:ext cx="61744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dirty="0" smtClean="0"/>
          </a:p>
          <a:p>
            <a:pPr algn="just"/>
            <a:endParaRPr lang="pl-PL" sz="2800" dirty="0"/>
          </a:p>
          <a:p>
            <a:pPr algn="just"/>
            <a:endParaRPr lang="pl-PL" sz="2800" dirty="0" smtClean="0"/>
          </a:p>
          <a:p>
            <a:pPr algn="just"/>
            <a:r>
              <a:rPr lang="pl-PL" sz="2800" dirty="0" smtClean="0"/>
              <a:t>Warto </a:t>
            </a:r>
            <a:r>
              <a:rPr lang="pl-PL" sz="2800" dirty="0"/>
              <a:t>ustalić z dzieckiem zasady korzystania </a:t>
            </a:r>
            <a:r>
              <a:rPr lang="pl-PL" sz="2800" dirty="0" smtClean="0"/>
              <a:t>z </a:t>
            </a:r>
            <a:r>
              <a:rPr lang="pl-PL" sz="2800" dirty="0"/>
              <a:t>Internetu, regulujące czas i zakres uprawnień dziecka, </a:t>
            </a:r>
            <a:endParaRPr lang="pl-PL" sz="2800" dirty="0" smtClean="0"/>
          </a:p>
          <a:p>
            <a:pPr algn="just"/>
            <a:r>
              <a:rPr lang="pl-PL" sz="2800" dirty="0" smtClean="0"/>
              <a:t>a </a:t>
            </a:r>
            <a:r>
              <a:rPr lang="pl-PL" sz="2800" dirty="0"/>
              <a:t>później konsekwentnie się ich trzymać</a:t>
            </a:r>
            <a:r>
              <a:rPr lang="pl-PL" sz="28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pl-PL" sz="2800" dirty="0"/>
          </a:p>
          <a:p>
            <a:r>
              <a:rPr lang="pl-PL" sz="2800" dirty="0"/>
              <a:t/>
            </a:r>
            <a:br>
              <a:rPr lang="pl-PL" sz="2800" dirty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9313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1351" y="267428"/>
            <a:ext cx="8686800" cy="841248"/>
          </a:xfrm>
        </p:spPr>
        <p:txBody>
          <a:bodyPr/>
          <a:lstStyle/>
          <a:p>
            <a:pPr algn="ctr"/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23528" y="1108676"/>
            <a:ext cx="7902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 </a:t>
            </a:r>
          </a:p>
        </p:txBody>
      </p:sp>
      <p:sp>
        <p:nvSpPr>
          <p:cNvPr id="5" name="Prostokąt 4"/>
          <p:cNvSpPr/>
          <p:nvPr/>
        </p:nvSpPr>
        <p:spPr>
          <a:xfrm>
            <a:off x="705807" y="1686954"/>
            <a:ext cx="61744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pl-PL" sz="2800" dirty="0"/>
          </a:p>
          <a:p>
            <a:pPr algn="just"/>
            <a:r>
              <a:rPr lang="pl-PL" sz="2800" dirty="0" smtClean="0"/>
              <a:t>Należy poruszyć </a:t>
            </a:r>
            <a:r>
              <a:rPr lang="pl-PL" sz="2800" dirty="0"/>
              <a:t>temat mediów </a:t>
            </a:r>
            <a:r>
              <a:rPr lang="pl-PL" sz="2800" dirty="0" err="1"/>
              <a:t>społecznościowych</a:t>
            </a:r>
            <a:r>
              <a:rPr lang="pl-PL" sz="2800" dirty="0"/>
              <a:t>, które mogą </a:t>
            </a:r>
            <a:r>
              <a:rPr lang="pl-PL" sz="2800" dirty="0" smtClean="0"/>
              <a:t>być niebezpieczne </a:t>
            </a:r>
            <a:r>
              <a:rPr lang="pl-PL" sz="2800" dirty="0"/>
              <a:t>w </a:t>
            </a:r>
            <a:r>
              <a:rPr lang="pl-PL" sz="2800" dirty="0" smtClean="0"/>
              <a:t>publikowania </a:t>
            </a:r>
            <a:r>
              <a:rPr lang="pl-PL" sz="2800" dirty="0"/>
              <a:t>przez dziecko treści oraz nawiązywania znajomości. </a:t>
            </a:r>
          </a:p>
          <a:p>
            <a:r>
              <a:rPr lang="pl-PL" sz="2800" dirty="0"/>
              <a:t/>
            </a:r>
            <a:br>
              <a:rPr lang="pl-PL" sz="2800" dirty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9152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BEZPIECZEŃSTWO w sieci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ZAGADNIENIA:</a:t>
            </a:r>
          </a:p>
          <a:p>
            <a:r>
              <a:rPr lang="pl-PL" sz="2800" dirty="0" smtClean="0"/>
              <a:t>Jak chronić dziecko w sieci.</a:t>
            </a:r>
          </a:p>
          <a:p>
            <a:r>
              <a:rPr lang="pl-PL" sz="2800" dirty="0" smtClean="0"/>
              <a:t>Komputer.</a:t>
            </a:r>
          </a:p>
          <a:p>
            <a:r>
              <a:rPr lang="pl-PL" sz="2800" dirty="0" smtClean="0"/>
              <a:t>Dostępne pakiety programów bezpieczeństwa.</a:t>
            </a:r>
          </a:p>
          <a:p>
            <a:r>
              <a:rPr lang="pl-PL" sz="2800" dirty="0" smtClean="0"/>
              <a:t>Kontakty z obcymi w sieci.</a:t>
            </a:r>
          </a:p>
          <a:p>
            <a:r>
              <a:rPr lang="pl-PL" sz="2800" dirty="0" smtClean="0"/>
              <a:t>Jak mądrze korzystać z sieci.</a:t>
            </a:r>
          </a:p>
          <a:p>
            <a:r>
              <a:rPr lang="pl-PL" sz="2800" dirty="0" smtClean="0"/>
              <a:t>Podsumowanie.</a:t>
            </a:r>
          </a:p>
          <a:p>
            <a:endParaRPr lang="pl-PL" sz="2800" dirty="0" smtClean="0"/>
          </a:p>
          <a:p>
            <a:endParaRPr lang="pl-PL" sz="2800" dirty="0" smtClean="0"/>
          </a:p>
          <a:p>
            <a:pPr marL="0" indent="0" algn="ctr"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409635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1351" y="267428"/>
            <a:ext cx="8686800" cy="841248"/>
          </a:xfrm>
        </p:spPr>
        <p:txBody>
          <a:bodyPr/>
          <a:lstStyle/>
          <a:p>
            <a:pPr algn="ctr"/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95536" y="3284984"/>
            <a:ext cx="7902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 </a:t>
            </a:r>
          </a:p>
        </p:txBody>
      </p:sp>
      <p:sp>
        <p:nvSpPr>
          <p:cNvPr id="5" name="Prostokąt 4"/>
          <p:cNvSpPr/>
          <p:nvPr/>
        </p:nvSpPr>
        <p:spPr>
          <a:xfrm>
            <a:off x="705807" y="1686954"/>
            <a:ext cx="6174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/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539552" y="1515269"/>
            <a:ext cx="62068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dirty="0" smtClean="0"/>
          </a:p>
          <a:p>
            <a:pPr algn="just"/>
            <a:endParaRPr lang="pl-PL" sz="2800" dirty="0"/>
          </a:p>
          <a:p>
            <a:pPr algn="just"/>
            <a:r>
              <a:rPr lang="pl-PL" sz="2800" dirty="0" smtClean="0"/>
              <a:t>Nie zapominajmy </a:t>
            </a:r>
            <a:r>
              <a:rPr lang="pl-PL" sz="2800" dirty="0"/>
              <a:t>o tym, żeby </a:t>
            </a:r>
            <a:r>
              <a:rPr lang="pl-PL" sz="2800" dirty="0" smtClean="0"/>
              <a:t>otwarcie </a:t>
            </a:r>
            <a:r>
              <a:rPr lang="pl-PL" sz="2800" dirty="0"/>
              <a:t>rozmawiać </a:t>
            </a:r>
            <a:r>
              <a:rPr lang="pl-PL" sz="2800" dirty="0" smtClean="0"/>
              <a:t>doświadczeniach </a:t>
            </a:r>
            <a:r>
              <a:rPr lang="pl-PL" sz="2800" dirty="0"/>
              <a:t>dziecka w sieci </a:t>
            </a:r>
            <a:r>
              <a:rPr lang="pl-PL" sz="2800" dirty="0" smtClean="0"/>
              <a:t>i </a:t>
            </a:r>
            <a:r>
              <a:rPr lang="pl-PL" sz="2800" dirty="0"/>
              <a:t>umówić się na to, </a:t>
            </a:r>
            <a:endParaRPr lang="pl-PL" sz="2800" dirty="0" smtClean="0"/>
          </a:p>
          <a:p>
            <a:pPr algn="just"/>
            <a:r>
              <a:rPr lang="pl-PL" sz="2800" dirty="0" smtClean="0"/>
              <a:t>że </a:t>
            </a:r>
            <a:r>
              <a:rPr lang="pl-PL" sz="2800" dirty="0"/>
              <a:t>jeśli natknie się </a:t>
            </a:r>
            <a:r>
              <a:rPr lang="pl-PL" sz="2800" dirty="0" smtClean="0"/>
              <a:t>na nieodpowiednie </a:t>
            </a:r>
            <a:r>
              <a:rPr lang="pl-PL" sz="2800" dirty="0"/>
              <a:t>treści, powie nam o </a:t>
            </a:r>
            <a:r>
              <a:rPr lang="pl-PL" sz="2800" dirty="0" smtClean="0"/>
              <a:t>tym.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18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1351" y="267428"/>
            <a:ext cx="8686800" cy="841248"/>
          </a:xfrm>
        </p:spPr>
        <p:txBody>
          <a:bodyPr/>
          <a:lstStyle/>
          <a:p>
            <a:pPr algn="ctr"/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95536" y="3284984"/>
            <a:ext cx="7902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 </a:t>
            </a:r>
          </a:p>
        </p:txBody>
      </p:sp>
      <p:sp>
        <p:nvSpPr>
          <p:cNvPr id="5" name="Prostokąt 4"/>
          <p:cNvSpPr/>
          <p:nvPr/>
        </p:nvSpPr>
        <p:spPr>
          <a:xfrm>
            <a:off x="705807" y="1686954"/>
            <a:ext cx="6174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/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539552" y="1515269"/>
            <a:ext cx="62068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dirty="0" smtClean="0"/>
          </a:p>
          <a:p>
            <a:pPr algn="just"/>
            <a:endParaRPr lang="pl-PL" sz="2800" dirty="0"/>
          </a:p>
        </p:txBody>
      </p:sp>
      <p:sp>
        <p:nvSpPr>
          <p:cNvPr id="6" name="Prostokąt 5"/>
          <p:cNvSpPr/>
          <p:nvPr/>
        </p:nvSpPr>
        <p:spPr>
          <a:xfrm>
            <a:off x="899592" y="2469376"/>
            <a:ext cx="73985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/>
              <a:t>Jeśli chodzi o najmłodsze dzieci, korzystanie </a:t>
            </a:r>
            <a:r>
              <a:rPr lang="pl-PL" sz="2800" dirty="0" smtClean="0"/>
              <a:t>z </a:t>
            </a:r>
            <a:r>
              <a:rPr lang="pl-PL" sz="2800" dirty="0"/>
              <a:t>Internetu </a:t>
            </a:r>
            <a:r>
              <a:rPr lang="pl-PL" sz="2800" dirty="0" smtClean="0"/>
              <a:t>powinno odbywać </a:t>
            </a:r>
            <a:r>
              <a:rPr lang="pl-PL" sz="2800" dirty="0"/>
              <a:t>się wyłącznie </a:t>
            </a:r>
            <a:endParaRPr lang="pl-PL" sz="2800" dirty="0" smtClean="0"/>
          </a:p>
          <a:p>
            <a:pPr algn="just"/>
            <a:r>
              <a:rPr lang="pl-PL" sz="2800" dirty="0" smtClean="0"/>
              <a:t>w </a:t>
            </a:r>
            <a:r>
              <a:rPr lang="pl-PL" sz="2800" dirty="0" smtClean="0"/>
              <a:t>obecności </a:t>
            </a:r>
            <a:r>
              <a:rPr lang="pl-PL" sz="2800" dirty="0"/>
              <a:t>rodziców </a:t>
            </a:r>
            <a:r>
              <a:rPr lang="pl-PL" sz="2800" dirty="0" smtClean="0"/>
              <a:t>opiekunów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1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26537" y="1700808"/>
            <a:ext cx="676875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4400" dirty="0" smtClean="0"/>
          </a:p>
          <a:p>
            <a:pPr algn="ctr"/>
            <a:r>
              <a:rPr lang="pl-PL" sz="4400" dirty="0" smtClean="0"/>
              <a:t>Dziękuję za uwagę 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r>
              <a:rPr lang="pl-PL" sz="2400" i="1" smtClean="0"/>
              <a:t>pedagog </a:t>
            </a:r>
            <a:r>
              <a:rPr lang="pl-PL" sz="2400" i="1" dirty="0" smtClean="0"/>
              <a:t>szkolny Katarzyna Makowska-</a:t>
            </a:r>
            <a:r>
              <a:rPr lang="pl-PL" sz="2400" i="1" dirty="0" err="1" smtClean="0"/>
              <a:t>Kubal</a:t>
            </a:r>
            <a:r>
              <a:rPr lang="pl-PL" sz="24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990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Jak chronić dziecko w sieci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800" dirty="0" smtClean="0"/>
          </a:p>
          <a:p>
            <a:pPr marL="0" indent="0" algn="ctr">
              <a:buNone/>
            </a:pPr>
            <a:endParaRPr lang="pl-PL" sz="2800" dirty="0" smtClean="0"/>
          </a:p>
          <a:p>
            <a:pPr marL="0" indent="0" algn="just">
              <a:buNone/>
            </a:pPr>
            <a:r>
              <a:rPr lang="pl-PL" sz="2800" dirty="0" smtClean="0"/>
              <a:t>Internet </a:t>
            </a:r>
            <a:r>
              <a:rPr lang="pl-PL" sz="2800" dirty="0"/>
              <a:t>to cudowne i ogromne źródło informacji,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z </a:t>
            </a:r>
            <a:r>
              <a:rPr lang="pl-PL" sz="2800" dirty="0"/>
              <a:t>którego wszyscy możemy czerpać wiedzę </a:t>
            </a:r>
            <a:endParaRPr lang="pl-PL" sz="2800" dirty="0" smtClean="0"/>
          </a:p>
          <a:p>
            <a:pPr marL="0" indent="0" algn="just">
              <a:buNone/>
            </a:pPr>
            <a:r>
              <a:rPr lang="pl-PL" sz="2800" dirty="0" smtClean="0"/>
              <a:t>o </a:t>
            </a:r>
            <a:r>
              <a:rPr lang="pl-PL" sz="2800" dirty="0"/>
              <a:t>otaczającym </a:t>
            </a:r>
            <a:r>
              <a:rPr lang="pl-PL" sz="2800" dirty="0" smtClean="0"/>
              <a:t>nas </a:t>
            </a:r>
            <a:r>
              <a:rPr lang="pl-PL" sz="2800" dirty="0"/>
              <a:t>świecie. </a:t>
            </a:r>
          </a:p>
        </p:txBody>
      </p:sp>
    </p:spTree>
    <p:extLst>
      <p:ext uri="{BB962C8B-B14F-4D97-AF65-F5344CB8AC3E}">
        <p14:creationId xmlns:p14="http://schemas.microsoft.com/office/powerpoint/2010/main" val="274981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Jak chronić dziecko w sieci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800" dirty="0" smtClean="0"/>
          </a:p>
          <a:p>
            <a:pPr marL="0" indent="0" algn="ctr">
              <a:buNone/>
            </a:pPr>
            <a:endParaRPr lang="pl-PL" sz="2800" dirty="0" smtClean="0"/>
          </a:p>
          <a:p>
            <a:pPr marL="0" indent="0" algn="just">
              <a:buNone/>
            </a:pPr>
            <a:r>
              <a:rPr lang="pl-PL" sz="2800" dirty="0" smtClean="0"/>
              <a:t>Rodzice w trosce o bezpieczny rozwój dzieci powinni wiedzieć, w jaki sposób spędzają one czas przed komputerami, telefonami czy tabletami i w razie potrzeby czas ten ograniczać.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5749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Jak chronić dziecko w sieci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800" dirty="0" smtClean="0"/>
          </a:p>
          <a:p>
            <a:pPr marL="0" indent="0" algn="ctr">
              <a:buNone/>
            </a:pPr>
            <a:endParaRPr lang="pl-PL" sz="2800" dirty="0" smtClean="0"/>
          </a:p>
          <a:p>
            <a:pPr marL="0" indent="0" algn="ctr">
              <a:buNone/>
            </a:pPr>
            <a:r>
              <a:rPr lang="pl-PL" sz="2800" dirty="0" smtClean="0"/>
              <a:t>.</a:t>
            </a:r>
            <a:endParaRPr lang="pl-PL" sz="2800" dirty="0"/>
          </a:p>
        </p:txBody>
      </p:sp>
      <p:sp>
        <p:nvSpPr>
          <p:cNvPr id="7" name="Prostokąt 6"/>
          <p:cNvSpPr/>
          <p:nvPr/>
        </p:nvSpPr>
        <p:spPr>
          <a:xfrm>
            <a:off x="755576" y="1484784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/>
              <a:t>Kwestię ograniczania dzieciom dostępu do Internetu można podzielić na kilka kategorii:</a:t>
            </a:r>
          </a:p>
          <a:p>
            <a:pPr algn="just"/>
            <a:endParaRPr lang="pl-PL" sz="2800" b="1" dirty="0"/>
          </a:p>
          <a:p>
            <a:pPr marL="514350" lvl="0" indent="-514350" algn="just">
              <a:buFont typeface="+mj-lt"/>
              <a:buAutoNum type="arabicPeriod"/>
            </a:pPr>
            <a:r>
              <a:rPr lang="pl-PL" sz="2800" dirty="0"/>
              <a:t>O</a:t>
            </a:r>
            <a:r>
              <a:rPr lang="pl-PL" sz="2800" dirty="0" smtClean="0"/>
              <a:t>graniczanie </a:t>
            </a:r>
            <a:r>
              <a:rPr lang="pl-PL" sz="2800" dirty="0"/>
              <a:t>dostępu do tzw. treści niepożądanych jak pornografia czy </a:t>
            </a:r>
            <a:r>
              <a:rPr lang="pl-PL" sz="2800" dirty="0" smtClean="0"/>
              <a:t>przemoc.</a:t>
            </a:r>
            <a:endParaRPr lang="pl-PL" sz="2800" dirty="0"/>
          </a:p>
          <a:p>
            <a:pPr marL="457200" lvl="0" indent="-457200" algn="just">
              <a:buFont typeface="Arial" pitchFamily="34" charset="0"/>
              <a:buChar char="•"/>
            </a:pPr>
            <a:endParaRPr lang="pl-PL" sz="2800" dirty="0"/>
          </a:p>
          <a:p>
            <a:pPr lvl="0" algn="just"/>
            <a:r>
              <a:rPr lang="pl-PL" sz="2800" dirty="0" smtClean="0"/>
              <a:t>2. Ograniczanie </a:t>
            </a:r>
            <a:r>
              <a:rPr lang="pl-PL" sz="2800" dirty="0"/>
              <a:t>czasowe, np. 1 </a:t>
            </a:r>
            <a:r>
              <a:rPr lang="pl-PL" sz="2800" dirty="0" smtClean="0"/>
              <a:t>godzina</a:t>
            </a:r>
          </a:p>
          <a:p>
            <a:pPr lvl="0" algn="just"/>
            <a:r>
              <a:rPr lang="pl-PL" sz="2800" dirty="0"/>
              <a:t> </a:t>
            </a:r>
            <a:r>
              <a:rPr lang="pl-PL" sz="2800" dirty="0" smtClean="0"/>
              <a:t> </a:t>
            </a:r>
            <a:r>
              <a:rPr lang="pl-PL" sz="2800" dirty="0" smtClean="0"/>
              <a:t>  dziennie na</a:t>
            </a:r>
            <a:r>
              <a:rPr lang="pl-PL" sz="2800" dirty="0"/>
              <a:t> aplikację </a:t>
            </a:r>
            <a:r>
              <a:rPr lang="pl-PL" sz="2800" dirty="0" err="1"/>
              <a:t>YouTube</a:t>
            </a:r>
            <a:r>
              <a:rPr lang="pl-PL" sz="2800" dirty="0"/>
              <a:t> w </a:t>
            </a:r>
            <a:r>
              <a:rPr lang="pl-PL" sz="2800" dirty="0" smtClean="0"/>
              <a:t>telefonie.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28966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Jak chronić dziecko w sieci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pl-PL" sz="2800" dirty="0" smtClean="0"/>
          </a:p>
          <a:p>
            <a:pPr algn="ctr"/>
            <a:endParaRPr lang="pl-PL" sz="2800" dirty="0"/>
          </a:p>
          <a:p>
            <a:pPr marL="0" indent="0" algn="ctr">
              <a:buNone/>
            </a:pPr>
            <a:endParaRPr lang="pl-PL" sz="2800" dirty="0" smtClean="0"/>
          </a:p>
          <a:p>
            <a:pPr marL="0" indent="0" algn="just">
              <a:buNone/>
            </a:pPr>
            <a:r>
              <a:rPr lang="pl-PL" sz="2800" dirty="0" smtClean="0"/>
              <a:t>3. Limity </a:t>
            </a:r>
            <a:r>
              <a:rPr lang="pl-PL" sz="2800" dirty="0"/>
              <a:t>w określonych godzinach, np. </a:t>
            </a:r>
            <a:r>
              <a:rPr lang="pl-PL" sz="2800" dirty="0" smtClean="0"/>
              <a:t>wyłączenie</a:t>
            </a:r>
          </a:p>
          <a:p>
            <a:pPr marL="0" indent="0" algn="just">
              <a:buNone/>
            </a:pPr>
            <a:r>
              <a:rPr lang="pl-PL" sz="2800" dirty="0"/>
              <a:t> </a:t>
            </a:r>
            <a:r>
              <a:rPr lang="pl-PL" sz="2800" dirty="0" smtClean="0"/>
              <a:t>  </a:t>
            </a:r>
            <a:r>
              <a:rPr lang="pl-PL" sz="2800" dirty="0" smtClean="0"/>
              <a:t> </a:t>
            </a:r>
            <a:r>
              <a:rPr lang="pl-PL" sz="2800" dirty="0"/>
              <a:t>gier i </a:t>
            </a:r>
            <a:r>
              <a:rPr lang="pl-PL" sz="2800" dirty="0" err="1"/>
              <a:t>YouTube’a</a:t>
            </a:r>
            <a:r>
              <a:rPr lang="pl-PL" sz="2800" dirty="0"/>
              <a:t> w telefonie w godzinach </a:t>
            </a:r>
            <a:r>
              <a:rPr lang="pl-PL" sz="2800" dirty="0" smtClean="0"/>
              <a:t>lekcji</a:t>
            </a:r>
          </a:p>
          <a:p>
            <a:pPr marL="0" indent="0" algn="just">
              <a:buNone/>
            </a:pPr>
            <a:r>
              <a:rPr lang="pl-PL" sz="2800" dirty="0"/>
              <a:t> </a:t>
            </a:r>
            <a:r>
              <a:rPr lang="pl-PL" sz="2800" dirty="0" smtClean="0"/>
              <a:t>   </a:t>
            </a:r>
            <a:r>
              <a:rPr lang="pl-PL" sz="2800" dirty="0" smtClean="0"/>
              <a:t> </a:t>
            </a:r>
            <a:r>
              <a:rPr lang="pl-PL" sz="2800" dirty="0"/>
              <a:t>czy powrotu do domu.</a:t>
            </a:r>
          </a:p>
          <a:p>
            <a:pPr marL="0" indent="0" algn="ctr">
              <a:buNone/>
            </a:pPr>
            <a:endParaRPr lang="pl-PL" sz="2800" dirty="0" smtClean="0"/>
          </a:p>
          <a:p>
            <a:pPr marL="0" indent="0" algn="ctr">
              <a:buNone/>
            </a:pPr>
            <a:endParaRPr lang="pl-PL" sz="2800" dirty="0" smtClean="0"/>
          </a:p>
          <a:p>
            <a:pPr marL="0" indent="0" algn="ctr">
              <a:buNone/>
            </a:pPr>
            <a:r>
              <a:rPr lang="pl-PL" sz="2800" dirty="0" smtClean="0"/>
              <a:t>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6773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komputer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pl-PL" sz="2800" dirty="0" smtClean="0"/>
          </a:p>
          <a:p>
            <a:pPr algn="ctr"/>
            <a:endParaRPr lang="pl-PL" sz="2800" dirty="0"/>
          </a:p>
          <a:p>
            <a:pPr algn="ctr"/>
            <a:endParaRPr lang="pl-PL" sz="2800" dirty="0" smtClean="0"/>
          </a:p>
          <a:p>
            <a:pPr marL="0" indent="0" algn="just">
              <a:buNone/>
            </a:pPr>
            <a:r>
              <a:rPr lang="pl-PL" sz="3300" dirty="0"/>
              <a:t>Kreatywne dziecko znające hasło administratora może na komputerze zrobić praktycznie wszystko. </a:t>
            </a:r>
            <a:endParaRPr lang="pl-PL" sz="3300" dirty="0" smtClean="0"/>
          </a:p>
          <a:p>
            <a:pPr marL="0" indent="0" algn="just">
              <a:buNone/>
            </a:pPr>
            <a:endParaRPr lang="pl-PL" sz="3300" dirty="0" smtClean="0"/>
          </a:p>
          <a:p>
            <a:pPr marL="0" indent="0" algn="just">
              <a:buNone/>
            </a:pPr>
            <a:r>
              <a:rPr lang="pl-PL" sz="3300" dirty="0" smtClean="0"/>
              <a:t>Dlatego </a:t>
            </a:r>
            <a:r>
              <a:rPr lang="pl-PL" sz="3300" dirty="0"/>
              <a:t>należy upewnić się, że na </a:t>
            </a:r>
            <a:r>
              <a:rPr lang="pl-PL" sz="3300" dirty="0" smtClean="0"/>
              <a:t>komputerze, którego</a:t>
            </a:r>
            <a:r>
              <a:rPr lang="pl-PL" sz="3300" dirty="0"/>
              <a:t> używa dziecko nie ma praw administratora oraz że dziecko nie zna hasła administratora. </a:t>
            </a:r>
          </a:p>
          <a:p>
            <a:pPr marL="0" indent="0" algn="ctr">
              <a:buNone/>
            </a:pPr>
            <a:endParaRPr lang="pl-PL" sz="2800" dirty="0" smtClean="0"/>
          </a:p>
          <a:p>
            <a:pPr marL="0" indent="0" algn="ctr">
              <a:buNone/>
            </a:pPr>
            <a:endParaRPr lang="pl-PL" sz="2800" dirty="0" smtClean="0"/>
          </a:p>
          <a:p>
            <a:pPr marL="0" indent="0" algn="ctr">
              <a:buNone/>
            </a:pPr>
            <a:r>
              <a:rPr lang="pl-PL" sz="2800" dirty="0" smtClean="0"/>
              <a:t>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18913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komputer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800" dirty="0" smtClean="0"/>
          </a:p>
          <a:p>
            <a:endParaRPr lang="pl-PL" sz="2800" dirty="0"/>
          </a:p>
          <a:p>
            <a:pPr marL="0" indent="0" algn="just">
              <a:buNone/>
            </a:pPr>
            <a:r>
              <a:rPr lang="pl-PL" sz="2800" dirty="0"/>
              <a:t>Dodatkowo dodać można kontrolę rodzicielską w:</a:t>
            </a:r>
          </a:p>
          <a:p>
            <a:pPr marL="0" indent="0" algn="just">
              <a:buNone/>
            </a:pPr>
            <a:r>
              <a:rPr lang="pl-PL" sz="2800" dirty="0"/>
              <a:t>-systemie operacyjnym, </a:t>
            </a:r>
          </a:p>
          <a:p>
            <a:pPr marL="0" indent="0" algn="just">
              <a:buNone/>
            </a:pPr>
            <a:r>
              <a:rPr lang="pl-PL" sz="2800" dirty="0"/>
              <a:t>-przeglądarce internetowej, </a:t>
            </a:r>
          </a:p>
          <a:p>
            <a:pPr marL="0" indent="0" algn="just">
              <a:buNone/>
            </a:pPr>
            <a:r>
              <a:rPr lang="pl-PL" sz="2800" dirty="0"/>
              <a:t>- programie antywirusowym.</a:t>
            </a:r>
          </a:p>
          <a:p>
            <a:pPr marL="0" indent="0" algn="ctr">
              <a:buNone/>
            </a:pPr>
            <a:endParaRPr lang="pl-PL" sz="2800" dirty="0" smtClean="0"/>
          </a:p>
          <a:p>
            <a:pPr marL="0" indent="0" algn="ctr">
              <a:buNone/>
            </a:pPr>
            <a:r>
              <a:rPr lang="pl-PL" sz="2800" dirty="0" smtClean="0"/>
              <a:t>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212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Dostępne pakiety programów bezpieczeństwa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800" b="1" dirty="0" smtClean="0"/>
          </a:p>
          <a:p>
            <a:pPr marL="0" indent="0" algn="just">
              <a:buNone/>
            </a:pPr>
            <a:endParaRPr lang="pl-PL" sz="2800" b="1" dirty="0"/>
          </a:p>
          <a:p>
            <a:pPr marL="0" indent="0" algn="just">
              <a:buNone/>
            </a:pPr>
            <a:r>
              <a:rPr lang="pl-PL" sz="2800" b="1" dirty="0" smtClean="0"/>
              <a:t>Beniamin</a:t>
            </a:r>
          </a:p>
          <a:p>
            <a:pPr marL="0" indent="0" algn="just">
              <a:buNone/>
            </a:pPr>
            <a:r>
              <a:rPr lang="pl-PL" sz="2800" dirty="0" smtClean="0"/>
              <a:t>-</a:t>
            </a:r>
            <a:r>
              <a:rPr lang="pl-PL" sz="2800" dirty="0" smtClean="0"/>
              <a:t>polski </a:t>
            </a:r>
            <a:r>
              <a:rPr lang="pl-PL" sz="2800" dirty="0"/>
              <a:t>program do ochrony zarówno komputera jak i </a:t>
            </a:r>
            <a:r>
              <a:rPr lang="pl-PL" sz="2800" dirty="0" err="1"/>
              <a:t>smartfonów</a:t>
            </a:r>
            <a:r>
              <a:rPr lang="pl-PL" sz="2800" dirty="0"/>
              <a:t>. Umożliwia blokowanie dostępu do niedozwolonych treści, ustalanie limitów korzystania z Internetu i aplikacji (w przypadku </a:t>
            </a:r>
            <a:r>
              <a:rPr lang="pl-PL" sz="2800" dirty="0" err="1"/>
              <a:t>smartfonów</a:t>
            </a:r>
            <a:r>
              <a:rPr lang="pl-PL" sz="2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389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</TotalTime>
  <Words>425</Words>
  <Application>Microsoft Office PowerPoint</Application>
  <PresentationFormat>Pokaz na ekranie 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Wędrówka</vt:lpstr>
      <vt:lpstr>        Bezpieczeństwo w sieci</vt:lpstr>
      <vt:lpstr>BEZPIECZEŃSTWO w sieci</vt:lpstr>
      <vt:lpstr>Jak chronić dziecko w sieci</vt:lpstr>
      <vt:lpstr>Jak chronić dziecko w sieci</vt:lpstr>
      <vt:lpstr>Jak chronić dziecko w sieci</vt:lpstr>
      <vt:lpstr>Jak chronić dziecko w sieci</vt:lpstr>
      <vt:lpstr>komputer</vt:lpstr>
      <vt:lpstr>komputer</vt:lpstr>
      <vt:lpstr>Dostępne pakiety programów bezpieczeństwa</vt:lpstr>
      <vt:lpstr>Dostępne pakiety programów bezpieczeństwa</vt:lpstr>
      <vt:lpstr>Dostępne pakiety programów bezpieczeństwa</vt:lpstr>
      <vt:lpstr>Dostępne pakiety programów bezpieczeństwa</vt:lpstr>
      <vt:lpstr>Kontakty z obcymi osobami w sieci</vt:lpstr>
      <vt:lpstr>Jak mądrze korzystać z sieci </vt:lpstr>
      <vt:lpstr>Jak mądrze korzystać z sieci </vt:lpstr>
      <vt:lpstr>PODSUMOWANIE</vt:lpstr>
      <vt:lpstr>PODSUMOWANIE</vt:lpstr>
      <vt:lpstr>PODSUMOWANIE</vt:lpstr>
      <vt:lpstr>PODSUMOWANIE</vt:lpstr>
      <vt:lpstr>PODSUMOWANIE</vt:lpstr>
      <vt:lpstr>PODSUMOWANIE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Bezpieczeństwo w sieci</dc:title>
  <dc:creator>Nauczyciel</dc:creator>
  <cp:lastModifiedBy>Nauczyciel</cp:lastModifiedBy>
  <cp:revision>26</cp:revision>
  <dcterms:created xsi:type="dcterms:W3CDTF">2020-03-26T22:13:09Z</dcterms:created>
  <dcterms:modified xsi:type="dcterms:W3CDTF">2020-03-27T21:45:02Z</dcterms:modified>
</cp:coreProperties>
</file>